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Layouts/slideLayout86.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93.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Override PartName="/ppt/slideLayouts/slideLayout82.xml" ContentType="application/vnd.openxmlformats-officedocument.presentationml.slideLayout+xml"/>
  <Override PartName="/ppt/slideLayouts/slideLayout106.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Layouts/slideLayout113.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02.xml" ContentType="application/vnd.openxmlformats-officedocument.presentationml.slideLayout+xml"/>
  <Override PartName="/ppt/slideMasters/slideMaster8.xml" ContentType="application/vnd.openxmlformats-officedocument.presentationml.slideMaster+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slideLayouts/slideLayout69.xml" ContentType="application/vnd.openxmlformats-officedocument.presentationml.slideLayout+xml"/>
  <Override PartName="/ppt/theme/theme6.xml" ContentType="application/vnd.openxmlformats-officedocument.theme+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theme/theme10.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slideLayouts/slideLayout76.xml" ContentType="application/vnd.openxmlformats-officedocument.presentationml.slideLayout+xml"/>
  <Default Extension="png" ContentType="image/png"/>
  <Override PartName="/ppt/slides/slide26.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0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72.xml" ContentType="application/vnd.openxmlformats-officedocument.presentationml.slideLayout+xml"/>
  <Override PartName="/ppt/slideLayouts/slideLayout90.xml" ContentType="application/vnd.openxmlformats-officedocument.presentationml.slideLayout+xml"/>
  <Override PartName="/ppt/slideLayouts/slideLayout114.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slideLayouts/slideLayout110.xml" ContentType="application/vnd.openxmlformats-officedocument.presentationml.slideLayout+xml"/>
  <Override PartName="/ppt/slideMasters/slideMaster9.xml" ContentType="application/vnd.openxmlformats-officedocument.presentationml.slideMaster+xml"/>
  <Override PartName="/ppt/slideLayouts/slideLayout10.xml" ContentType="application/vnd.openxmlformats-officedocument.presentationml.slideLayout+xml"/>
  <Default Extension="gif" ContentType="image/gif"/>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slideLayouts/slideLayout99.xml" ContentType="application/vnd.openxmlformats-officedocument.presentationml.slideLayout+xml"/>
  <Override PartName="/ppt/theme/theme9.xml" ContentType="application/vnd.openxmlformats-officedocument.theme+xml"/>
  <Override PartName="/ppt/slideMasters/slideMaster5.xml" ContentType="application/vnd.openxmlformats-officedocument.presentationml.slideMaster+xml"/>
  <Override PartName="/ppt/slides/slide8.xml" ContentType="application/vnd.openxmlformats-officedocument.presentationml.slide+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theme/theme7.xml" ContentType="application/vnd.openxmlformats-officedocument.theme+xml"/>
  <Override PartName="/ppt/slideLayouts/slideLayout88.xml" ContentType="application/vnd.openxmlformats-officedocument.presentationml.slideLayout+xml"/>
  <Override PartName="/ppt/slideLayouts/slideLayout97.xml" ContentType="application/vnd.openxmlformats-officedocument.presentationml.slideLayout+xml"/>
  <Override PartName="/ppt/theme/theme11.xml" ContentType="application/vnd.openxmlformats-officedocument.them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Layouts/slideLayout108.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Default Extension="wmf" ContentType="image/x-wmf"/>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04.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Layouts/slideLayout111.xml" ContentType="application/vnd.openxmlformats-officedocument.presentationml.slideLayout+xml"/>
  <Override PartName="/ppt/slideLayouts/slideLayout100.xml" ContentType="application/vnd.openxmlformats-officedocument.presentationml.slideLayout+xml"/>
  <Override PartName="/ppt/slideMasters/slideMaster6.xml" ContentType="application/vnd.openxmlformats-officedocument.presentationml.slideMaster+xml"/>
  <Override PartName="/ppt/slideLayouts/slideLayout89.xml" ContentType="application/vnd.openxmlformats-officedocument.presentationml.slideLayout+xml"/>
  <Override PartName="/ppt/theme/theme8.xml" ContentType="application/vnd.openxmlformats-officedocument.them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Masters/slideMaster2.xml" ContentType="application/vnd.openxmlformats-officedocument.presentationml.slideMaster+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09.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slides/slide24.xml" ContentType="application/vnd.openxmlformats-officedocument.presentationml.slide+xml"/>
  <Override PartName="/ppt/slideLayouts/slideLayout16.xml" ContentType="application/vnd.openxmlformats-officedocument.presentationml.slideLayout+xml"/>
  <Default Extension="jpeg" ContentType="image/jpeg"/>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05.xml" ContentType="application/vnd.openxmlformats-officedocument.presentationml.slideLayout+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slideLayouts/slideLayout112.xml" ContentType="application/vnd.openxmlformats-officedocument.presentationml.slideLayout+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Layouts/slideLayout10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74" r:id="rId2"/>
    <p:sldMasterId id="2147483688" r:id="rId3"/>
    <p:sldMasterId id="2147483700" r:id="rId4"/>
    <p:sldMasterId id="2147483712" r:id="rId5"/>
    <p:sldMasterId id="2147483724" r:id="rId6"/>
    <p:sldMasterId id="2147483736" r:id="rId7"/>
    <p:sldMasterId id="2147483748" r:id="rId8"/>
    <p:sldMasterId id="2147483760" r:id="rId9"/>
    <p:sldMasterId id="2147483772" r:id="rId10"/>
  </p:sldMasterIdLst>
  <p:notesMasterIdLst>
    <p:notesMasterId r:id="rId37"/>
  </p:notesMasterIdLst>
  <p:sldIdLst>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 id="273" r:id="rId26"/>
    <p:sldId id="274" r:id="rId27"/>
    <p:sldId id="275" r:id="rId28"/>
    <p:sldId id="276" r:id="rId29"/>
    <p:sldId id="277" r:id="rId30"/>
    <p:sldId id="278" r:id="rId31"/>
    <p:sldId id="279" r:id="rId32"/>
    <p:sldId id="280" r:id="rId33"/>
    <p:sldId id="281" r:id="rId34"/>
    <p:sldId id="282" r:id="rId35"/>
    <p:sldId id="257" r:id="rId36"/>
  </p:sldIdLst>
  <p:sldSz cx="9144000" cy="6858000" type="screen4x3"/>
  <p:notesSz cx="6858000" cy="9144000"/>
  <p:defaultTextStyle>
    <a:defPPr>
      <a:defRPr lang="en-AU"/>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00"/>
    <a:srgbClr val="00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660"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1.xml"/><Relationship Id="rId34" Type="http://schemas.openxmlformats.org/officeDocument/2006/relationships/slide" Target="slides/slide24.xml"/><Relationship Id="rId7" Type="http://schemas.openxmlformats.org/officeDocument/2006/relationships/slideMaster" Target="slideMasters/slideMaster7.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slide" Target="slides/slide19.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10" Type="http://schemas.openxmlformats.org/officeDocument/2006/relationships/slideMaster" Target="slideMasters/slideMaster10.xml"/><Relationship Id="rId19" Type="http://schemas.openxmlformats.org/officeDocument/2006/relationships/slide" Target="slides/slide9.xml"/><Relationship Id="rId31" Type="http://schemas.openxmlformats.org/officeDocument/2006/relationships/slide" Target="slides/slide2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AU"/>
          </a:p>
        </p:txBody>
      </p:sp>
      <p:sp>
        <p:nvSpPr>
          <p:cNvPr id="512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AU"/>
          </a:p>
        </p:txBody>
      </p:sp>
      <p:sp>
        <p:nvSpPr>
          <p:cNvPr id="512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512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p>
        </p:txBody>
      </p:sp>
      <p:sp>
        <p:nvSpPr>
          <p:cNvPr id="512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AU"/>
          </a:p>
        </p:txBody>
      </p:sp>
      <p:sp>
        <p:nvSpPr>
          <p:cNvPr id="512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91294639-7115-46C7-B8D3-E5BE0D521938}" type="slidenum">
              <a:rPr lang="en-AU"/>
              <a:pPr/>
              <a:t>‹#›</a:t>
            </a:fld>
            <a:endParaRPr lang="en-A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mn-cs"/>
      </a:defRPr>
    </a:lvl1pPr>
    <a:lvl2pPr marL="457200" algn="l" rtl="0" fontAlgn="base">
      <a:spcBef>
        <a:spcPct val="30000"/>
      </a:spcBef>
      <a:spcAft>
        <a:spcPct val="0"/>
      </a:spcAft>
      <a:defRPr sz="1200" kern="1200">
        <a:solidFill>
          <a:schemeClr val="tx1"/>
        </a:solidFill>
        <a:latin typeface="Arial" pitchFamily="34" charset="0"/>
        <a:ea typeface="+mn-ea"/>
        <a:cs typeface="+mn-cs"/>
      </a:defRPr>
    </a:lvl2pPr>
    <a:lvl3pPr marL="914400" algn="l" rtl="0" fontAlgn="base">
      <a:spcBef>
        <a:spcPct val="30000"/>
      </a:spcBef>
      <a:spcAft>
        <a:spcPct val="0"/>
      </a:spcAft>
      <a:defRPr sz="1200" kern="1200">
        <a:solidFill>
          <a:schemeClr val="tx1"/>
        </a:solidFill>
        <a:latin typeface="Arial" pitchFamily="34" charset="0"/>
        <a:ea typeface="+mn-ea"/>
        <a:cs typeface="+mn-cs"/>
      </a:defRPr>
    </a:lvl3pPr>
    <a:lvl4pPr marL="1371600" algn="l" rtl="0" fontAlgn="base">
      <a:spcBef>
        <a:spcPct val="30000"/>
      </a:spcBef>
      <a:spcAft>
        <a:spcPct val="0"/>
      </a:spcAft>
      <a:defRPr sz="1200" kern="1200">
        <a:solidFill>
          <a:schemeClr val="tx1"/>
        </a:solidFill>
        <a:latin typeface="Arial" pitchFamily="34" charset="0"/>
        <a:ea typeface="+mn-ea"/>
        <a:cs typeface="+mn-cs"/>
      </a:defRPr>
    </a:lvl4pPr>
    <a:lvl5pPr marL="1828800" algn="l" rtl="0" fontAlgn="base">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04BA39EF-9A06-4E04-9F3F-04087822A383}" type="datetimeFigureOut">
              <a:rPr lang="en-US" smtClean="0"/>
              <a:pPr/>
              <a:t>9/16/2009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6E648FA-71E9-4C9E-BE36-A89CEEC4DB7B}"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3C37AC63-17BC-4567-B102-C6300184EE5A}" type="datetime1">
              <a:rPr lang="en-AU" smtClean="0"/>
              <a:pPr/>
              <a:t>16/09/2009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E99CB29-A32A-416F-B7D7-26311A644E98}" type="slidenum">
              <a:rPr lang="en-AU" smtClean="0"/>
              <a:pPr/>
              <a:t>‹#›</a:t>
            </a:fld>
            <a:endParaRPr lang="en-AU"/>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488D23CA-B657-4357-A952-1EB08AE3BD9F}" type="slidenum">
              <a:rPr lang="en-AU"/>
              <a:pPr/>
              <a:t>‹#›</a:t>
            </a:fld>
            <a:endParaRPr lang="en-AU"/>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A3CEAC28-2118-4F26-820E-C57DB3B645AD}" type="slidenum">
              <a:rPr lang="en-AU"/>
              <a:pPr/>
              <a:t>‹#›</a:t>
            </a:fld>
            <a:endParaRPr lang="en-AU"/>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328FE2EF-ED8B-4100-9D53-570BA7D539ED}" type="slidenum">
              <a:rPr lang="en-AU"/>
              <a:pPr/>
              <a:t>‹#›</a:t>
            </a:fld>
            <a:endParaRPr lang="en-AU"/>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C1DA687-5E25-416A-990D-2FAF4D13AEE3}" type="slidenum">
              <a:rPr lang="en-AU"/>
              <a:pPr/>
              <a:t>‹#›</a:t>
            </a:fld>
            <a:endParaRPr lang="en-AU"/>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0E23EF6F-1B42-417C-B963-44AF65E5AAE1}" type="slidenum">
              <a:rPr lang="en-AU"/>
              <a:pPr/>
              <a:t>‹#›</a:t>
            </a:fld>
            <a:endParaRPr lang="en-AU"/>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D80B3DFC-E0EF-4E51-A1EA-D5D8EDEEE638}" type="slidenum">
              <a:rPr lang="en-AU"/>
              <a:pPr/>
              <a:t>‹#›</a:t>
            </a:fld>
            <a:endParaRPr lang="en-AU"/>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8B597687-7EEC-456E-BF73-9589663E675C}" type="slidenum">
              <a:rPr lang="en-AU"/>
              <a:pPr/>
              <a:t>‹#›</a:t>
            </a:fld>
            <a:endParaRPr lang="en-AU"/>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2667000"/>
            <a:ext cx="3810000" cy="3459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2667000"/>
            <a:ext cx="3810000" cy="3459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0ADE2D43-FE69-46B6-821A-2A356DBBA3A7}" type="slidenum">
              <a:rPr lang="en-AU"/>
              <a:pPr/>
              <a:t>‹#›</a:t>
            </a:fld>
            <a:endParaRPr lang="en-AU"/>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10FEF74A-59C8-4DB9-AF84-85C30E2D1982}" type="slidenum">
              <a:rPr lang="en-AU"/>
              <a:pPr/>
              <a:t>‹#›</a:t>
            </a:fld>
            <a:endParaRPr lang="en-AU"/>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70CB846F-1A2A-4823-8664-8196B6708950}" type="slidenum">
              <a:rPr lang="en-AU"/>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D198E989-AC62-44E2-8331-2BFF241066F4}" type="datetime1">
              <a:rPr lang="en-AU" smtClean="0"/>
              <a:pPr/>
              <a:t>16/09/2009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575EA41-E067-41BB-A2A5-18970B60954B}" type="slidenum">
              <a:rPr lang="en-AU" smtClean="0"/>
              <a:pPr/>
              <a:t>‹#›</a:t>
            </a:fld>
            <a:endParaRPr lang="en-AU"/>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2573E653-305B-47C9-AE66-04AB816F7BB3}" type="slidenum">
              <a:rPr lang="en-AU"/>
              <a:pPr/>
              <a:t>‹#›</a:t>
            </a:fld>
            <a:endParaRPr lang="en-AU"/>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56715103-7990-43E2-9B90-F3A5638A22E7}" type="slidenum">
              <a:rPr lang="en-AU"/>
              <a:pPr/>
              <a:t>‹#›</a:t>
            </a:fld>
            <a:endParaRPr lang="en-AU"/>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749A3868-9B91-4993-B319-14E44752C1F5}" type="slidenum">
              <a:rPr lang="en-AU"/>
              <a:pPr/>
              <a:t>‹#›</a:t>
            </a:fld>
            <a:endParaRPr lang="en-AU"/>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453BFBAD-A066-466D-9BE3-79D5906832F7}" type="slidenum">
              <a:rPr lang="en-AU"/>
              <a:pPr/>
              <a:t>‹#›</a:t>
            </a:fld>
            <a:endParaRPr lang="en-AU"/>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95400"/>
            <a:ext cx="2057400" cy="4830763"/>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1295400"/>
            <a:ext cx="6019800" cy="4830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43D2B428-A991-4C54-BA1E-A7295CAFFD31}" type="slidenum">
              <a:rPr lang="en-AU"/>
              <a:pPr/>
              <a:t>‹#›</a:t>
            </a:fld>
            <a:endParaRPr lang="en-A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8001000" cy="914400"/>
          </a:xfrm>
        </p:spPr>
        <p:txBody>
          <a:bodyPr/>
          <a:lstStyle/>
          <a:p>
            <a:r>
              <a:rPr lang="en-US" smtClean="0"/>
              <a:t>Click to edit Master title style</a:t>
            </a:r>
            <a:endParaRPr lang="en-AU"/>
          </a:p>
        </p:txBody>
      </p:sp>
      <p:sp>
        <p:nvSpPr>
          <p:cNvPr id="3" name="Text Placeholder 2"/>
          <p:cNvSpPr>
            <a:spLocks noGrp="1"/>
          </p:cNvSpPr>
          <p:nvPr>
            <p:ph type="body" sz="half" idx="1"/>
          </p:nvPr>
        </p:nvSpPr>
        <p:spPr>
          <a:xfrm>
            <a:off x="914400" y="990600"/>
            <a:ext cx="3924300" cy="5410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lipArt Placeholder 3"/>
          <p:cNvSpPr>
            <a:spLocks noGrp="1"/>
          </p:cNvSpPr>
          <p:nvPr>
            <p:ph type="clipArt" sz="half" idx="2"/>
          </p:nvPr>
        </p:nvSpPr>
        <p:spPr>
          <a:xfrm>
            <a:off x="4991100" y="990600"/>
            <a:ext cx="3924300" cy="5410200"/>
          </a:xfrm>
        </p:spPr>
        <p:txBody>
          <a:bodyPr/>
          <a:lstStyle/>
          <a:p>
            <a:pPr lvl="0"/>
            <a:endParaRPr lang="en-AU" noProof="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n-AU"/>
          </a:p>
        </p:txBody>
      </p:sp>
      <p:sp>
        <p:nvSpPr>
          <p:cNvPr id="6" name="Rectangle 5"/>
          <p:cNvSpPr>
            <a:spLocks noGrp="1" noChangeArrowheads="1"/>
          </p:cNvSpPr>
          <p:nvPr>
            <p:ph type="ftr" sz="quarter" idx="11"/>
          </p:nvPr>
        </p:nvSpPr>
        <p:spPr>
          <a:ln/>
        </p:spPr>
        <p:txBody>
          <a:bodyPr/>
          <a:lstStyle>
            <a:lvl1pPr>
              <a:defRPr/>
            </a:lvl1pPr>
          </a:lstStyle>
          <a:p>
            <a:pPr>
              <a:defRPr/>
            </a:pPr>
            <a:r>
              <a:rPr lang="en-AU"/>
              <a:t>VCE Physical Education - Unit 3</a:t>
            </a:r>
          </a:p>
        </p:txBody>
      </p:sp>
      <p:sp>
        <p:nvSpPr>
          <p:cNvPr id="7" name="Rectangle 6"/>
          <p:cNvSpPr>
            <a:spLocks noGrp="1" noChangeArrowheads="1"/>
          </p:cNvSpPr>
          <p:nvPr>
            <p:ph type="sldNum" sz="quarter" idx="12"/>
          </p:nvPr>
        </p:nvSpPr>
        <p:spPr>
          <a:ln/>
        </p:spPr>
        <p:txBody>
          <a:bodyPr/>
          <a:lstStyle>
            <a:lvl1pPr>
              <a:defRPr/>
            </a:lvl1pPr>
          </a:lstStyle>
          <a:p>
            <a:pPr>
              <a:defRPr/>
            </a:pPr>
            <a:fld id="{9F9459B6-DFA8-40B8-B8D6-8C71EF70B7C8}" type="slidenum">
              <a:rPr lang="en-AU"/>
              <a:pPr>
                <a:defRPr/>
              </a:pPr>
              <a:t>‹#›</a:t>
            </a:fld>
            <a:endParaRPr lang="en-AU"/>
          </a:p>
        </p:txBody>
      </p:sp>
    </p:spTree>
  </p:cSld>
  <p:clrMapOvr>
    <a:masterClrMapping/>
  </p:clrMapOvr>
  <p:transition spd="slow">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8001000" cy="914400"/>
          </a:xfrm>
        </p:spPr>
        <p:txBody>
          <a:bodyPr/>
          <a:lstStyle/>
          <a:p>
            <a:r>
              <a:rPr lang="en-US" smtClean="0"/>
              <a:t>Click to edit Master title style</a:t>
            </a:r>
            <a:endParaRPr lang="en-AU"/>
          </a:p>
        </p:txBody>
      </p:sp>
      <p:sp>
        <p:nvSpPr>
          <p:cNvPr id="3" name="Text Placeholder 2"/>
          <p:cNvSpPr>
            <a:spLocks noGrp="1"/>
          </p:cNvSpPr>
          <p:nvPr>
            <p:ph type="body" sz="half" idx="1"/>
          </p:nvPr>
        </p:nvSpPr>
        <p:spPr>
          <a:xfrm>
            <a:off x="914400" y="990600"/>
            <a:ext cx="8001000" cy="2628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914400" y="3771900"/>
            <a:ext cx="8001000" cy="2628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Rectangle 4"/>
          <p:cNvSpPr>
            <a:spLocks noGrp="1" noChangeArrowheads="1"/>
          </p:cNvSpPr>
          <p:nvPr>
            <p:ph type="dt" sz="half" idx="10"/>
          </p:nvPr>
        </p:nvSpPr>
        <p:spPr>
          <a:ln/>
        </p:spPr>
        <p:txBody>
          <a:bodyPr/>
          <a:lstStyle>
            <a:lvl1pPr>
              <a:defRPr/>
            </a:lvl1pPr>
          </a:lstStyle>
          <a:p>
            <a:pPr>
              <a:defRPr/>
            </a:pPr>
            <a:endParaRPr lang="en-AU"/>
          </a:p>
        </p:txBody>
      </p:sp>
      <p:sp>
        <p:nvSpPr>
          <p:cNvPr id="6" name="Rectangle 5"/>
          <p:cNvSpPr>
            <a:spLocks noGrp="1" noChangeArrowheads="1"/>
          </p:cNvSpPr>
          <p:nvPr>
            <p:ph type="ftr" sz="quarter" idx="11"/>
          </p:nvPr>
        </p:nvSpPr>
        <p:spPr>
          <a:ln/>
        </p:spPr>
        <p:txBody>
          <a:bodyPr/>
          <a:lstStyle>
            <a:lvl1pPr>
              <a:defRPr/>
            </a:lvl1pPr>
          </a:lstStyle>
          <a:p>
            <a:pPr>
              <a:defRPr/>
            </a:pPr>
            <a:r>
              <a:rPr lang="en-AU"/>
              <a:t>VCE Physical Education - Unit 3</a:t>
            </a:r>
          </a:p>
        </p:txBody>
      </p:sp>
      <p:sp>
        <p:nvSpPr>
          <p:cNvPr id="7" name="Rectangle 6"/>
          <p:cNvSpPr>
            <a:spLocks noGrp="1" noChangeArrowheads="1"/>
          </p:cNvSpPr>
          <p:nvPr>
            <p:ph type="sldNum" sz="quarter" idx="12"/>
          </p:nvPr>
        </p:nvSpPr>
        <p:spPr>
          <a:ln/>
        </p:spPr>
        <p:txBody>
          <a:bodyPr/>
          <a:lstStyle>
            <a:lvl1pPr>
              <a:defRPr/>
            </a:lvl1pPr>
          </a:lstStyle>
          <a:p>
            <a:pPr>
              <a:defRPr/>
            </a:pPr>
            <a:fld id="{21C6B4AB-B884-4569-880E-09E5FBD0556D}" type="slidenum">
              <a:rPr lang="en-AU"/>
              <a:pPr>
                <a:defRPr/>
              </a:pPr>
              <a:t>‹#›</a:t>
            </a:fld>
            <a:endParaRPr lang="en-AU"/>
          </a:p>
        </p:txBody>
      </p:sp>
    </p:spTree>
  </p:cSld>
  <p:clrMapOvr>
    <a:masterClrMapping/>
  </p:clrMapOvr>
  <p:transition spd="slow">
    <p:rand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fld id="{04BA39EF-9A06-4E04-9F3F-04087822A383}" type="datetimeFigureOut">
              <a:rPr lang="en-US" smtClean="0"/>
              <a:pPr/>
              <a:t>9/16/2009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D6E648FA-71E9-4C9E-BE36-A89CEEC4DB7B}" type="slidenum">
              <a:rPr lang="en-AU" smtClean="0"/>
              <a:pPr/>
              <a:t>‹#›</a:t>
            </a:fld>
            <a:endParaRPr lang="en-A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850486A5-A626-4377-98F8-81A03EF79C9C}" type="datetime1">
              <a:rPr lang="en-AU" smtClean="0"/>
              <a:pPr/>
              <a:t>16/09/2009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481E4A36-E042-407E-BB9C-FC090ABFBD5B}" type="slidenum">
              <a:rPr lang="en-AU" smtClean="0"/>
              <a:pPr/>
              <a:t>‹#›</a:t>
            </a:fld>
            <a:endParaRPr lang="en-A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40DE628A-70AD-4632-A83D-80891A52ADD4}" type="datetime1">
              <a:rPr lang="en-AU" smtClean="0"/>
              <a:pPr/>
              <a:t>16/09/2009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EE1A7FCB-8D72-4E17-A799-F24DDCA524B2}" type="slidenum">
              <a:rPr lang="en-AU" smtClean="0"/>
              <a:pPr/>
              <a:t>‹#›</a:t>
            </a:fld>
            <a:endParaRPr lang="en-A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fld id="{5191CDB0-4C8E-4B6F-B4DB-16547AD7C1AA}" type="datetime1">
              <a:rPr lang="en-AU" smtClean="0"/>
              <a:pPr/>
              <a:t>16/09/2009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A1E53F9B-AB8A-4F30-971D-C7F523B06F53}" type="slidenum">
              <a:rPr lang="en-AU" smtClean="0"/>
              <a:pPr/>
              <a:t>‹#›</a:t>
            </a:fld>
            <a:endParaRPr lang="en-A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fld id="{48C4A4A1-70DE-44DE-B00E-C685605E7D07}" type="datetime1">
              <a:rPr lang="en-AU" smtClean="0"/>
              <a:pPr/>
              <a:t>16/09/2009</a:t>
            </a:fld>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05A69DCA-DBEB-4272-A272-C9085EFD83DB}" type="slidenum">
              <a:rPr lang="en-AU" smtClean="0"/>
              <a:pPr/>
              <a:t>‹#›</a:t>
            </a:fld>
            <a:endParaRPr lang="en-A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fld id="{8787B958-85FA-400D-8755-8313FCB5968F}" type="datetime1">
              <a:rPr lang="en-AU" smtClean="0"/>
              <a:pPr/>
              <a:t>16/09/2009</a:t>
            </a:fld>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2D676A7A-B2F3-4B6D-9F73-91239E33D41D}"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850486A5-A626-4377-98F8-81A03EF79C9C}" type="datetime1">
              <a:rPr lang="en-AU" smtClean="0"/>
              <a:pPr/>
              <a:t>16/09/2009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81E4A36-E042-407E-BB9C-FC090ABFBD5B}" type="slidenum">
              <a:rPr lang="en-AU" smtClean="0"/>
              <a:pPr/>
              <a:t>‹#›</a:t>
            </a:fld>
            <a:endParaRPr lang="en-A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3D5DDF46-4DF9-4052-B36D-A95B9B13F243}" type="datetime1">
              <a:rPr lang="en-AU" smtClean="0"/>
              <a:pPr/>
              <a:t>16/09/2009</a:t>
            </a:fld>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3AF343F1-07EE-4B46-8C49-17A62E29F9C5}" type="slidenum">
              <a:rPr lang="en-AU" smtClean="0"/>
              <a:pPr/>
              <a:t>‹#›</a:t>
            </a:fld>
            <a:endParaRPr lang="en-A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13D17D44-449C-418A-AACE-9218FA0CE1D8}" type="datetime1">
              <a:rPr lang="en-AU" smtClean="0"/>
              <a:pPr/>
              <a:t>16/09/2009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34174F6B-DB64-49A5-BAD5-1F9859635DB3}" type="slidenum">
              <a:rPr lang="en-AU" smtClean="0"/>
              <a:pPr/>
              <a:t>‹#›</a:t>
            </a:fld>
            <a:endParaRPr lang="en-A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C4D46F92-E004-4706-8995-C6FDE91568E1}" type="datetime1">
              <a:rPr lang="en-AU" smtClean="0"/>
              <a:pPr/>
              <a:t>16/09/2009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58DD7C30-26E8-4772-AA43-C2DB726BE069}" type="slidenum">
              <a:rPr lang="en-AU" smtClean="0"/>
              <a:pPr/>
              <a:t>‹#›</a:t>
            </a:fld>
            <a:endParaRPr lang="en-AU"/>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3C37AC63-17BC-4567-B102-C6300184EE5A}" type="datetime1">
              <a:rPr lang="en-AU" smtClean="0"/>
              <a:pPr/>
              <a:t>16/09/2009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BE99CB29-A32A-416F-B7D7-26311A644E98}" type="slidenum">
              <a:rPr lang="en-AU" smtClean="0"/>
              <a:pPr/>
              <a:t>‹#›</a:t>
            </a:fld>
            <a:endParaRPr lang="en-AU"/>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D198E989-AC62-44E2-8331-2BFF241066F4}" type="datetime1">
              <a:rPr lang="en-AU" smtClean="0"/>
              <a:pPr/>
              <a:t>16/09/2009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7575EA41-E067-41BB-A2A5-18970B60954B}" type="slidenum">
              <a:rPr lang="en-AU" smtClean="0"/>
              <a:pPr/>
              <a:t>‹#›</a:t>
            </a:fld>
            <a:endParaRPr lang="en-AU"/>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8001000" cy="914400"/>
          </a:xfrm>
        </p:spPr>
        <p:txBody>
          <a:bodyPr/>
          <a:lstStyle/>
          <a:p>
            <a:r>
              <a:rPr lang="en-US" smtClean="0"/>
              <a:t>Click to edit Master title style</a:t>
            </a:r>
            <a:endParaRPr lang="en-AU"/>
          </a:p>
        </p:txBody>
      </p:sp>
      <p:sp>
        <p:nvSpPr>
          <p:cNvPr id="3" name="Text Placeholder 2"/>
          <p:cNvSpPr>
            <a:spLocks noGrp="1"/>
          </p:cNvSpPr>
          <p:nvPr>
            <p:ph type="body" sz="half" idx="1"/>
          </p:nvPr>
        </p:nvSpPr>
        <p:spPr>
          <a:xfrm>
            <a:off x="914400" y="990600"/>
            <a:ext cx="3924300" cy="5410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lipArt Placeholder 3"/>
          <p:cNvSpPr>
            <a:spLocks noGrp="1"/>
          </p:cNvSpPr>
          <p:nvPr>
            <p:ph type="clipArt" sz="half" idx="2"/>
          </p:nvPr>
        </p:nvSpPr>
        <p:spPr>
          <a:xfrm>
            <a:off x="4991100" y="990600"/>
            <a:ext cx="3924300" cy="5410200"/>
          </a:xfrm>
        </p:spPr>
        <p:txBody>
          <a:bodyPr/>
          <a:lstStyle/>
          <a:p>
            <a:pPr lvl="0"/>
            <a:endParaRPr lang="en-AU" noProof="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n-AU"/>
          </a:p>
        </p:txBody>
      </p:sp>
      <p:sp>
        <p:nvSpPr>
          <p:cNvPr id="6" name="Rectangle 5"/>
          <p:cNvSpPr>
            <a:spLocks noGrp="1" noChangeArrowheads="1"/>
          </p:cNvSpPr>
          <p:nvPr>
            <p:ph type="ftr" sz="quarter" idx="11"/>
          </p:nvPr>
        </p:nvSpPr>
        <p:spPr>
          <a:ln/>
        </p:spPr>
        <p:txBody>
          <a:bodyPr/>
          <a:lstStyle>
            <a:lvl1pPr>
              <a:defRPr/>
            </a:lvl1pPr>
          </a:lstStyle>
          <a:p>
            <a:pPr>
              <a:defRPr/>
            </a:pPr>
            <a:r>
              <a:rPr lang="en-AU"/>
              <a:t>VCE Physical Education - Unit 3</a:t>
            </a:r>
          </a:p>
        </p:txBody>
      </p:sp>
      <p:sp>
        <p:nvSpPr>
          <p:cNvPr id="7" name="Rectangle 6"/>
          <p:cNvSpPr>
            <a:spLocks noGrp="1" noChangeArrowheads="1"/>
          </p:cNvSpPr>
          <p:nvPr>
            <p:ph type="sldNum" sz="quarter" idx="12"/>
          </p:nvPr>
        </p:nvSpPr>
        <p:spPr>
          <a:ln/>
        </p:spPr>
        <p:txBody>
          <a:bodyPr/>
          <a:lstStyle>
            <a:lvl1pPr>
              <a:defRPr/>
            </a:lvl1pPr>
          </a:lstStyle>
          <a:p>
            <a:pPr>
              <a:defRPr/>
            </a:pPr>
            <a:fld id="{9F9459B6-DFA8-40B8-B8D6-8C71EF70B7C8}" type="slidenum">
              <a:rPr lang="en-AU"/>
              <a:pPr>
                <a:defRPr/>
              </a:pPr>
              <a:t>‹#›</a:t>
            </a:fld>
            <a:endParaRPr lang="en-AU"/>
          </a:p>
        </p:txBody>
      </p:sp>
    </p:spTree>
  </p:cSld>
  <p:clrMapOvr>
    <a:masterClrMapping/>
  </p:clrMapOvr>
  <p:transition spd="slow">
    <p:random/>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8001000" cy="914400"/>
          </a:xfrm>
        </p:spPr>
        <p:txBody>
          <a:bodyPr/>
          <a:lstStyle/>
          <a:p>
            <a:r>
              <a:rPr lang="en-US" smtClean="0"/>
              <a:t>Click to edit Master title style</a:t>
            </a:r>
            <a:endParaRPr lang="en-AU"/>
          </a:p>
        </p:txBody>
      </p:sp>
      <p:sp>
        <p:nvSpPr>
          <p:cNvPr id="3" name="Text Placeholder 2"/>
          <p:cNvSpPr>
            <a:spLocks noGrp="1"/>
          </p:cNvSpPr>
          <p:nvPr>
            <p:ph type="body" sz="half" idx="1"/>
          </p:nvPr>
        </p:nvSpPr>
        <p:spPr>
          <a:xfrm>
            <a:off x="914400" y="990600"/>
            <a:ext cx="8001000" cy="2628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914400" y="3771900"/>
            <a:ext cx="8001000" cy="2628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Rectangle 4"/>
          <p:cNvSpPr>
            <a:spLocks noGrp="1" noChangeArrowheads="1"/>
          </p:cNvSpPr>
          <p:nvPr>
            <p:ph type="dt" sz="half" idx="10"/>
          </p:nvPr>
        </p:nvSpPr>
        <p:spPr>
          <a:ln/>
        </p:spPr>
        <p:txBody>
          <a:bodyPr/>
          <a:lstStyle>
            <a:lvl1pPr>
              <a:defRPr/>
            </a:lvl1pPr>
          </a:lstStyle>
          <a:p>
            <a:pPr>
              <a:defRPr/>
            </a:pPr>
            <a:endParaRPr lang="en-AU"/>
          </a:p>
        </p:txBody>
      </p:sp>
      <p:sp>
        <p:nvSpPr>
          <p:cNvPr id="6" name="Rectangle 5"/>
          <p:cNvSpPr>
            <a:spLocks noGrp="1" noChangeArrowheads="1"/>
          </p:cNvSpPr>
          <p:nvPr>
            <p:ph type="ftr" sz="quarter" idx="11"/>
          </p:nvPr>
        </p:nvSpPr>
        <p:spPr>
          <a:ln/>
        </p:spPr>
        <p:txBody>
          <a:bodyPr/>
          <a:lstStyle>
            <a:lvl1pPr>
              <a:defRPr/>
            </a:lvl1pPr>
          </a:lstStyle>
          <a:p>
            <a:pPr>
              <a:defRPr/>
            </a:pPr>
            <a:r>
              <a:rPr lang="en-AU"/>
              <a:t>VCE Physical Education - Unit 3</a:t>
            </a:r>
          </a:p>
        </p:txBody>
      </p:sp>
      <p:sp>
        <p:nvSpPr>
          <p:cNvPr id="7" name="Rectangle 6"/>
          <p:cNvSpPr>
            <a:spLocks noGrp="1" noChangeArrowheads="1"/>
          </p:cNvSpPr>
          <p:nvPr>
            <p:ph type="sldNum" sz="quarter" idx="12"/>
          </p:nvPr>
        </p:nvSpPr>
        <p:spPr>
          <a:ln/>
        </p:spPr>
        <p:txBody>
          <a:bodyPr/>
          <a:lstStyle>
            <a:lvl1pPr>
              <a:defRPr/>
            </a:lvl1pPr>
          </a:lstStyle>
          <a:p>
            <a:pPr>
              <a:defRPr/>
            </a:pPr>
            <a:fld id="{21C6B4AB-B884-4569-880E-09E5FBD0556D}" type="slidenum">
              <a:rPr lang="en-AU"/>
              <a:pPr>
                <a:defRPr/>
              </a:pPr>
              <a:t>‹#›</a:t>
            </a:fld>
            <a:endParaRPr lang="en-AU"/>
          </a:p>
        </p:txBody>
      </p:sp>
    </p:spTree>
  </p:cSld>
  <p:clrMapOvr>
    <a:masterClrMapping/>
  </p:clrMapOvr>
  <p:transition spd="slow">
    <p:random/>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004A0CAA-82D8-4493-BD7D-29E14671BCF1}" type="slidenum">
              <a:rPr lang="en-AU"/>
              <a:pPr/>
              <a:t>‹#›</a:t>
            </a:fld>
            <a:endParaRPr lang="en-AU"/>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60152C5F-2310-47A2-9039-CD0536FDE933}" type="slidenum">
              <a:rPr lang="en-AU"/>
              <a:pPr/>
              <a:t>‹#›</a:t>
            </a:fld>
            <a:endParaRPr lang="en-AU"/>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EC99F6BF-6E31-47B4-950B-24C5EA73C2BD}" type="slidenum">
              <a:rPr lang="en-AU"/>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0DE628A-70AD-4632-A83D-80891A52ADD4}" type="datetime1">
              <a:rPr lang="en-AU" smtClean="0"/>
              <a:pPr/>
              <a:t>16/09/2009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E1A7FCB-8D72-4E17-A799-F24DDCA524B2}" type="slidenum">
              <a:rPr lang="en-AU" smtClean="0"/>
              <a:pPr/>
              <a:t>‹#›</a:t>
            </a:fld>
            <a:endParaRPr lang="en-AU"/>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9DAA30B5-1BCC-4A11-8117-5A61FE335738}" type="slidenum">
              <a:rPr lang="en-AU"/>
              <a:pPr/>
              <a:t>‹#›</a:t>
            </a:fld>
            <a:endParaRPr lang="en-AU"/>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B4639CDC-CCE2-4F46-90C2-F64BB26362B8}" type="slidenum">
              <a:rPr lang="en-AU"/>
              <a:pPr/>
              <a:t>‹#›</a:t>
            </a:fld>
            <a:endParaRPr lang="en-AU"/>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28549CF3-9361-458A-80EB-B9634CE6155D}" type="slidenum">
              <a:rPr lang="en-AU"/>
              <a:pPr/>
              <a:t>‹#›</a:t>
            </a:fld>
            <a:endParaRPr lang="en-AU"/>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E5EDC7C6-6DCA-42B7-82A8-6590773EDC1A}" type="slidenum">
              <a:rPr lang="en-AU"/>
              <a:pPr/>
              <a:t>‹#›</a:t>
            </a:fld>
            <a:endParaRPr lang="en-AU"/>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79D2ABA-B7D7-4729-9580-F99BD5101BE3}" type="slidenum">
              <a:rPr lang="en-AU"/>
              <a:pPr/>
              <a:t>‹#›</a:t>
            </a:fld>
            <a:endParaRPr lang="en-AU"/>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E5D2F6FB-B603-4D42-AAA6-C50E32795437}" type="slidenum">
              <a:rPr lang="en-AU"/>
              <a:pPr/>
              <a:t>‹#›</a:t>
            </a:fld>
            <a:endParaRPr lang="en-AU"/>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65E7DA52-7D32-4996-9418-702C31C1E207}" type="slidenum">
              <a:rPr lang="en-AU"/>
              <a:pPr/>
              <a:t>‹#›</a:t>
            </a:fld>
            <a:endParaRPr lang="en-AU"/>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22C8A602-193C-4D36-AC43-7C917FAD527B}" type="slidenum">
              <a:rPr lang="en-AU"/>
              <a:pPr/>
              <a:t>‹#›</a:t>
            </a:fld>
            <a:endParaRPr lang="en-AU"/>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FC894E6C-B88B-4E1D-9AD4-E975078A5852}" type="slidenum">
              <a:rPr lang="en-AU"/>
              <a:pPr/>
              <a:t>‹#›</a:t>
            </a:fld>
            <a:endParaRPr lang="en-AU"/>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A23420EE-03EA-42DB-B649-BCF48EE71323}" type="slidenum">
              <a:rPr lang="en-AU"/>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5191CDB0-4C8E-4B6F-B4DB-16547AD7C1AA}" type="datetime1">
              <a:rPr lang="en-AU" smtClean="0"/>
              <a:pPr/>
              <a:t>16/09/2009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A1E53F9B-AB8A-4F30-971D-C7F523B06F53}" type="slidenum">
              <a:rPr lang="en-AU" smtClean="0"/>
              <a:pPr/>
              <a:t>‹#›</a:t>
            </a:fld>
            <a:endParaRPr lang="en-AU"/>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4E9565CD-3D56-48FF-BC0E-20F00D53A57F}" type="slidenum">
              <a:rPr lang="en-AU"/>
              <a:pPr/>
              <a:t>‹#›</a:t>
            </a:fld>
            <a:endParaRPr lang="en-AU"/>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2667000"/>
            <a:ext cx="3810000" cy="3459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2667000"/>
            <a:ext cx="3810000" cy="3459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2E54A172-9038-4D58-9EC2-B3EA006E48BA}" type="slidenum">
              <a:rPr lang="en-AU"/>
              <a:pPr/>
              <a:t>‹#›</a:t>
            </a:fld>
            <a:endParaRPr lang="en-AU"/>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B6FB29A9-3CF3-4C0A-997C-F8CE9F1B6768}" type="slidenum">
              <a:rPr lang="en-AU"/>
              <a:pPr/>
              <a:t>‹#›</a:t>
            </a:fld>
            <a:endParaRPr lang="en-AU"/>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D7787FA5-9CCE-423A-A39E-B08E4A0DB448}" type="slidenum">
              <a:rPr lang="en-AU"/>
              <a:pPr/>
              <a:t>‹#›</a:t>
            </a:fld>
            <a:endParaRPr lang="en-AU"/>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2A4ADB54-A3A5-448F-A82A-D0AA7BFD35B0}" type="slidenum">
              <a:rPr lang="en-AU"/>
              <a:pPr/>
              <a:t>‹#›</a:t>
            </a:fld>
            <a:endParaRPr lang="en-AU"/>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235A9143-6598-4D9B-BD78-442CCC30828D}" type="slidenum">
              <a:rPr lang="en-AU"/>
              <a:pPr/>
              <a:t>‹#›</a:t>
            </a:fld>
            <a:endParaRPr lang="en-AU"/>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44289C96-C4FE-4AF2-9D3F-4DDE2888D751}" type="slidenum">
              <a:rPr lang="en-AU"/>
              <a:pPr/>
              <a:t>‹#›</a:t>
            </a:fld>
            <a:endParaRPr lang="en-AU"/>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ED38F037-00FC-49DE-9D72-F855718F05BF}" type="slidenum">
              <a:rPr lang="en-AU"/>
              <a:pPr/>
              <a:t>‹#›</a:t>
            </a:fld>
            <a:endParaRPr lang="en-AU"/>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95400"/>
            <a:ext cx="2057400" cy="4830763"/>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1295400"/>
            <a:ext cx="6019800" cy="4830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9AEEE2F-92C7-4859-B3E2-1EFC77CFDFE3}" type="slidenum">
              <a:rPr lang="en-AU"/>
              <a:pPr/>
              <a:t>‹#›</a:t>
            </a:fld>
            <a:endParaRPr lang="en-AU"/>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5A907C59-425B-4D57-9F0A-1B45ACFB1260}" type="slidenum">
              <a:rPr lang="en-AU"/>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48C4A4A1-70DE-44DE-B00E-C685605E7D07}" type="datetime1">
              <a:rPr lang="en-AU" smtClean="0"/>
              <a:pPr/>
              <a:t>16/09/2009</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05A69DCA-DBEB-4272-A272-C9085EFD83DB}" type="slidenum">
              <a:rPr lang="en-AU" smtClean="0"/>
              <a:pPr/>
              <a:t>‹#›</a:t>
            </a:fld>
            <a:endParaRPr lang="en-AU"/>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5991BA11-D649-4A04-A172-A142F5E07B3D}" type="slidenum">
              <a:rPr lang="en-AU"/>
              <a:pPr/>
              <a:t>‹#›</a:t>
            </a:fld>
            <a:endParaRPr lang="en-AU"/>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697C4000-BFEC-4395-B8BD-74475C0CB923}" type="slidenum">
              <a:rPr lang="en-AU"/>
              <a:pPr/>
              <a:t>‹#›</a:t>
            </a:fld>
            <a:endParaRPr lang="en-AU"/>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51DA48D2-8A13-4BB9-9BBB-0AD968F65022}" type="slidenum">
              <a:rPr lang="en-AU"/>
              <a:pPr/>
              <a:t>‹#›</a:t>
            </a:fld>
            <a:endParaRPr lang="en-AU"/>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C400FB30-B096-4D58-837B-A0028699FDBE}" type="slidenum">
              <a:rPr lang="en-AU"/>
              <a:pPr/>
              <a:t>‹#›</a:t>
            </a:fld>
            <a:endParaRPr lang="en-AU"/>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D1590786-58FB-4BC4-82C6-AF14709166B6}" type="slidenum">
              <a:rPr lang="en-AU"/>
              <a:pPr/>
              <a:t>‹#›</a:t>
            </a:fld>
            <a:endParaRPr lang="en-AU"/>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6C4F4830-434C-435E-A7D0-7C329F8628D5}" type="slidenum">
              <a:rPr lang="en-AU"/>
              <a:pPr/>
              <a:t>‹#›</a:t>
            </a:fld>
            <a:endParaRPr lang="en-AU"/>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E8C12375-47F2-4795-B078-4EB5DF051977}" type="slidenum">
              <a:rPr lang="en-AU"/>
              <a:pPr/>
              <a:t>‹#›</a:t>
            </a:fld>
            <a:endParaRPr lang="en-AU"/>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F8F79149-8122-406F-A0C1-DDDC7D1BD119}" type="slidenum">
              <a:rPr lang="en-AU"/>
              <a:pPr/>
              <a:t>‹#›</a:t>
            </a:fld>
            <a:endParaRPr lang="en-AU"/>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433B9C86-B675-423F-94A2-C0DF34285404}" type="slidenum">
              <a:rPr lang="en-AU"/>
              <a:pPr/>
              <a:t>‹#›</a:t>
            </a:fld>
            <a:endParaRPr lang="en-AU"/>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D8E3D0E-1286-4B30-A14B-43DA3B3CF31D}" type="slidenum">
              <a:rPr lang="en-AU"/>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8787B958-85FA-400D-8755-8313FCB5968F}" type="datetime1">
              <a:rPr lang="en-AU" smtClean="0"/>
              <a:pPr/>
              <a:t>16/09/2009</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2D676A7A-B2F3-4B6D-9F73-91239E33D41D}" type="slidenum">
              <a:rPr lang="en-AU" smtClean="0"/>
              <a:pPr/>
              <a:t>‹#›</a:t>
            </a:fld>
            <a:endParaRPr lang="en-AU"/>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AE0B022D-450D-46B2-820B-F90057B604A4}" type="slidenum">
              <a:rPr lang="en-AU"/>
              <a:pPr/>
              <a:t>‹#›</a:t>
            </a:fld>
            <a:endParaRPr lang="en-AU"/>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8440C6C2-91AA-4444-B25E-A7DDFFD90F5E}" type="slidenum">
              <a:rPr lang="en-AU"/>
              <a:pPr/>
              <a:t>‹#›</a:t>
            </a:fld>
            <a:endParaRPr lang="en-AU"/>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0F2CC98A-B808-4FDF-A592-7C21001F1B50}" type="slidenum">
              <a:rPr lang="en-AU"/>
              <a:pPr/>
              <a:t>‹#›</a:t>
            </a:fld>
            <a:endParaRPr lang="en-AU"/>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9E996915-8680-4B2B-9833-4324D3452EAE}" type="slidenum">
              <a:rPr lang="en-AU"/>
              <a:pPr/>
              <a:t>‹#›</a:t>
            </a:fld>
            <a:endParaRPr lang="en-AU"/>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A17D9B7E-EA62-402C-8C7A-2941CBC6E270}" type="slidenum">
              <a:rPr lang="en-AU"/>
              <a:pPr/>
              <a:t>‹#›</a:t>
            </a:fld>
            <a:endParaRPr lang="en-AU"/>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8A70DE1E-16B5-42EB-AB58-000B660734B9}" type="slidenum">
              <a:rPr lang="en-AU"/>
              <a:pPr/>
              <a:t>‹#›</a:t>
            </a:fld>
            <a:endParaRPr lang="en-AU"/>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521D8413-CD89-4C10-A735-7DF490A0803E}" type="slidenum">
              <a:rPr lang="en-AU"/>
              <a:pPr/>
              <a:t>‹#›</a:t>
            </a:fld>
            <a:endParaRPr lang="en-AU"/>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5D65C995-DC5C-4C32-84B7-1ABDD69E5003}" type="slidenum">
              <a:rPr lang="en-AU"/>
              <a:pPr/>
              <a:t>‹#›</a:t>
            </a:fld>
            <a:endParaRPr lang="en-AU"/>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BDDC24B9-13BF-42A5-9134-EA8A2466E479}" type="slidenum">
              <a:rPr lang="en-AU"/>
              <a:pPr/>
              <a:t>‹#›</a:t>
            </a:fld>
            <a:endParaRPr lang="en-AU"/>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F3AD75C2-338C-4124-9EA0-259B87553BDA}" type="slidenum">
              <a:rPr lang="en-AU"/>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5DDF46-4DF9-4052-B36D-A95B9B13F243}" type="datetime1">
              <a:rPr lang="en-AU" smtClean="0"/>
              <a:pPr/>
              <a:t>16/09/2009</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3AF343F1-07EE-4B46-8C49-17A62E29F9C5}" type="slidenum">
              <a:rPr lang="en-AU" smtClean="0"/>
              <a:pPr/>
              <a:t>‹#›</a:t>
            </a:fld>
            <a:endParaRPr lang="en-AU"/>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A05D572C-4B91-4711-B376-60F8D5642306}" type="slidenum">
              <a:rPr lang="en-AU"/>
              <a:pPr/>
              <a:t>‹#›</a:t>
            </a:fld>
            <a:endParaRPr lang="en-AU"/>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27BFEFB3-94B1-419D-A2E3-BC15EFFD6DA2}" type="slidenum">
              <a:rPr lang="en-AU"/>
              <a:pPr/>
              <a:t>‹#›</a:t>
            </a:fld>
            <a:endParaRPr lang="en-AU"/>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0061F704-62F2-4ED7-9C68-DEDC1271E408}" type="slidenum">
              <a:rPr lang="en-AU"/>
              <a:pPr/>
              <a:t>‹#›</a:t>
            </a:fld>
            <a:endParaRPr lang="en-AU"/>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50E6E183-627F-4E83-8BCA-7AF1EA505ED2}" type="slidenum">
              <a:rPr lang="en-AU"/>
              <a:pPr/>
              <a:t>‹#›</a:t>
            </a:fld>
            <a:endParaRPr lang="en-AU"/>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2667000"/>
            <a:ext cx="3810000" cy="3459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2667000"/>
            <a:ext cx="3810000" cy="3459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975CA1A9-F80E-4E3A-915F-CF68DD1090FF}" type="slidenum">
              <a:rPr lang="en-AU"/>
              <a:pPr/>
              <a:t>‹#›</a:t>
            </a:fld>
            <a:endParaRPr lang="en-AU"/>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04EA1740-79E5-47AA-9F04-FD3A6D8137BC}" type="slidenum">
              <a:rPr lang="en-AU"/>
              <a:pPr/>
              <a:t>‹#›</a:t>
            </a:fld>
            <a:endParaRPr lang="en-AU"/>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5ABB57B3-CD5A-4395-A3D6-2E2EF990119C}" type="slidenum">
              <a:rPr lang="en-AU"/>
              <a:pPr/>
              <a:t>‹#›</a:t>
            </a:fld>
            <a:endParaRPr lang="en-AU"/>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CAA4B940-A252-4E4D-BB3B-60F651C90F7F}" type="slidenum">
              <a:rPr lang="en-AU"/>
              <a:pPr/>
              <a:t>‹#›</a:t>
            </a:fld>
            <a:endParaRPr lang="en-AU"/>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F6B1CC51-16C2-4A52-9E39-84F524F02F5C}" type="slidenum">
              <a:rPr lang="en-AU"/>
              <a:pPr/>
              <a:t>‹#›</a:t>
            </a:fld>
            <a:endParaRPr lang="en-AU"/>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249DFED1-40EF-43D2-8656-13A82FE9B8C1}" type="slidenum">
              <a:rPr lang="en-AU"/>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D17D44-449C-418A-AACE-9218FA0CE1D8}" type="datetime1">
              <a:rPr lang="en-AU" smtClean="0"/>
              <a:pPr/>
              <a:t>16/09/2009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34174F6B-DB64-49A5-BAD5-1F9859635DB3}" type="slidenum">
              <a:rPr lang="en-AU" smtClean="0"/>
              <a:pPr/>
              <a:t>‹#›</a:t>
            </a:fld>
            <a:endParaRPr lang="en-AU"/>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58E9BFA0-D435-4B40-A9CD-DB881B5E9BC5}" type="slidenum">
              <a:rPr lang="en-AU"/>
              <a:pPr/>
              <a:t>‹#›</a:t>
            </a:fld>
            <a:endParaRPr lang="en-AU"/>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95400"/>
            <a:ext cx="2057400" cy="4830763"/>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1295400"/>
            <a:ext cx="6019800" cy="4830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9EBA24F2-AA81-4596-9F28-5BA9D8FF6CF0}" type="slidenum">
              <a:rPr lang="en-AU"/>
              <a:pPr/>
              <a:t>‹#›</a:t>
            </a:fld>
            <a:endParaRPr lang="en-AU"/>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855B9784-AA07-4FC2-9894-EF346DE36A18}" type="slidenum">
              <a:rPr lang="en-AU"/>
              <a:pPr/>
              <a:t>‹#›</a:t>
            </a:fld>
            <a:endParaRPr lang="en-AU"/>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3F597898-0180-4372-B2AE-2EB1E0330721}" type="slidenum">
              <a:rPr lang="en-AU"/>
              <a:pPr/>
              <a:t>‹#›</a:t>
            </a:fld>
            <a:endParaRPr lang="en-AU"/>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4EEF98C4-476D-4C98-9A67-121034A4E8C6}" type="slidenum">
              <a:rPr lang="en-AU"/>
              <a:pPr/>
              <a:t>‹#›</a:t>
            </a:fld>
            <a:endParaRPr lang="en-AU"/>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ADC9A8EA-12D6-49B0-9DAA-3574215BE90F}" type="slidenum">
              <a:rPr lang="en-AU"/>
              <a:pPr/>
              <a:t>‹#›</a:t>
            </a:fld>
            <a:endParaRPr lang="en-AU"/>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8CEB45B0-0B30-42A5-8F34-AE0C2CC7AD9F}" type="slidenum">
              <a:rPr lang="en-AU"/>
              <a:pPr/>
              <a:t>‹#›</a:t>
            </a:fld>
            <a:endParaRPr lang="en-AU"/>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3E584C2D-7BB4-4167-8708-B10F1CB440EA}" type="slidenum">
              <a:rPr lang="en-AU"/>
              <a:pPr/>
              <a:t>‹#›</a:t>
            </a:fld>
            <a:endParaRPr lang="en-AU"/>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30E7734B-39F2-4EFE-A7EE-9C7B86ED27A2}" type="slidenum">
              <a:rPr lang="en-AU"/>
              <a:pPr/>
              <a:t>‹#›</a:t>
            </a:fld>
            <a:endParaRPr lang="en-AU"/>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1084861D-85D7-43BB-BF9F-8844301DBFE3}" type="slidenum">
              <a:rPr lang="en-AU"/>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4D46F92-E004-4706-8995-C6FDE91568E1}" type="datetime1">
              <a:rPr lang="en-AU" smtClean="0"/>
              <a:pPr/>
              <a:t>16/09/2009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58DD7C30-26E8-4772-AA43-C2DB726BE069}" type="slidenum">
              <a:rPr lang="en-AU" smtClean="0"/>
              <a:pPr/>
              <a:t>‹#›</a:t>
            </a:fld>
            <a:endParaRPr lang="en-AU"/>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882F8238-0ACF-46DE-9ECE-D55878C162FD}" type="slidenum">
              <a:rPr lang="en-AU"/>
              <a:pPr/>
              <a:t>‹#›</a:t>
            </a:fld>
            <a:endParaRPr lang="en-AU"/>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8A2D8F3B-CB29-4913-B357-F7EDE40DCF48}" type="slidenum">
              <a:rPr lang="en-AU"/>
              <a:pPr/>
              <a:t>‹#›</a:t>
            </a:fld>
            <a:endParaRPr lang="en-AU"/>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92F63840-BE38-4A59-A52A-6E10479A2C84}" type="slidenum">
              <a:rPr lang="en-AU"/>
              <a:pPr/>
              <a:t>‹#›</a:t>
            </a:fld>
            <a:endParaRPr lang="en-AU"/>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CD9106F-5F30-45DF-9817-7C722C4FAE72}" type="slidenum">
              <a:rPr lang="en-AU"/>
              <a:pPr/>
              <a:t>‹#›</a:t>
            </a:fld>
            <a:endParaRPr lang="en-AU"/>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76932D75-2EF8-4F5E-AD10-E408B366960B}" type="slidenum">
              <a:rPr lang="en-AU"/>
              <a:pPr/>
              <a:t>‹#›</a:t>
            </a:fld>
            <a:endParaRPr lang="en-AU"/>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2364839A-2A9B-4CB2-A2D7-99D3ABBD665C}" type="slidenum">
              <a:rPr lang="en-AU"/>
              <a:pPr/>
              <a:t>‹#›</a:t>
            </a:fld>
            <a:endParaRPr lang="en-AU"/>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40C29204-21E5-4AEF-AE1E-7B96EE363BC3}" type="slidenum">
              <a:rPr lang="en-AU"/>
              <a:pPr/>
              <a:t>‹#›</a:t>
            </a:fld>
            <a:endParaRPr lang="en-AU"/>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D31E4F9F-2D83-45F5-8158-D85C36868039}" type="slidenum">
              <a:rPr lang="en-AU"/>
              <a:pPr/>
              <a:t>‹#›</a:t>
            </a:fld>
            <a:endParaRPr lang="en-AU"/>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C6904484-AAEB-46C2-B32C-7270ADDC41E3}" type="slidenum">
              <a:rPr lang="en-AU"/>
              <a:pPr/>
              <a:t>‹#›</a:t>
            </a:fld>
            <a:endParaRPr lang="en-AU"/>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CF86FFE5-CB47-4523-B4E6-159A7EC5FE14}" type="slidenum">
              <a:rPr lang="en-AU"/>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11.xml"/><Relationship Id="rId13" Type="http://schemas.openxmlformats.org/officeDocument/2006/relationships/image" Target="../media/image9.jpeg"/><Relationship Id="rId3" Type="http://schemas.openxmlformats.org/officeDocument/2006/relationships/slideLayout" Target="../slideLayouts/slideLayout106.xml"/><Relationship Id="rId7" Type="http://schemas.openxmlformats.org/officeDocument/2006/relationships/slideLayout" Target="../slideLayouts/slideLayout110.xml"/><Relationship Id="rId12" Type="http://schemas.openxmlformats.org/officeDocument/2006/relationships/theme" Target="../theme/theme10.xml"/><Relationship Id="rId2" Type="http://schemas.openxmlformats.org/officeDocument/2006/relationships/slideLayout" Target="../slideLayouts/slideLayout105.xml"/><Relationship Id="rId1" Type="http://schemas.openxmlformats.org/officeDocument/2006/relationships/slideLayout" Target="../slideLayouts/slideLayout104.xml"/><Relationship Id="rId6" Type="http://schemas.openxmlformats.org/officeDocument/2006/relationships/slideLayout" Target="../slideLayouts/slideLayout109.xml"/><Relationship Id="rId11" Type="http://schemas.openxmlformats.org/officeDocument/2006/relationships/slideLayout" Target="../slideLayouts/slideLayout114.xml"/><Relationship Id="rId5" Type="http://schemas.openxmlformats.org/officeDocument/2006/relationships/slideLayout" Target="../slideLayouts/slideLayout108.xml"/><Relationship Id="rId10" Type="http://schemas.openxmlformats.org/officeDocument/2006/relationships/slideLayout" Target="../slideLayouts/slideLayout113.xml"/><Relationship Id="rId4" Type="http://schemas.openxmlformats.org/officeDocument/2006/relationships/slideLayout" Target="../slideLayouts/slideLayout107.xml"/><Relationship Id="rId9" Type="http://schemas.openxmlformats.org/officeDocument/2006/relationships/slideLayout" Target="../slideLayouts/slideLayout11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image" Target="../media/image1.jpeg"/><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image" Target="../media/image2.jpeg"/><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theme" Target="../theme/theme3.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5.xml"/><Relationship Id="rId13" Type="http://schemas.openxmlformats.org/officeDocument/2006/relationships/image" Target="../media/image3.jpeg"/><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theme" Target="../theme/theme4.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image" Target="../media/image4.jpeg"/><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theme" Target="../theme/theme5.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7.xml"/><Relationship Id="rId13" Type="http://schemas.openxmlformats.org/officeDocument/2006/relationships/image" Target="../media/image5.jpeg"/><Relationship Id="rId3" Type="http://schemas.openxmlformats.org/officeDocument/2006/relationships/slideLayout" Target="../slideLayouts/slideLayout62.xml"/><Relationship Id="rId7" Type="http://schemas.openxmlformats.org/officeDocument/2006/relationships/slideLayout" Target="../slideLayouts/slideLayout66.xml"/><Relationship Id="rId12" Type="http://schemas.openxmlformats.org/officeDocument/2006/relationships/theme" Target="../theme/theme6.xml"/><Relationship Id="rId2" Type="http://schemas.openxmlformats.org/officeDocument/2006/relationships/slideLayout" Target="../slideLayouts/slideLayout61.xml"/><Relationship Id="rId1" Type="http://schemas.openxmlformats.org/officeDocument/2006/relationships/slideLayout" Target="../slideLayouts/slideLayout60.xml"/><Relationship Id="rId6" Type="http://schemas.openxmlformats.org/officeDocument/2006/relationships/slideLayout" Target="../slideLayouts/slideLayout65.xml"/><Relationship Id="rId11" Type="http://schemas.openxmlformats.org/officeDocument/2006/relationships/slideLayout" Target="../slideLayouts/slideLayout70.xml"/><Relationship Id="rId5" Type="http://schemas.openxmlformats.org/officeDocument/2006/relationships/slideLayout" Target="../slideLayouts/slideLayout64.xml"/><Relationship Id="rId10" Type="http://schemas.openxmlformats.org/officeDocument/2006/relationships/slideLayout" Target="../slideLayouts/slideLayout69.xml"/><Relationship Id="rId4" Type="http://schemas.openxmlformats.org/officeDocument/2006/relationships/slideLayout" Target="../slideLayouts/slideLayout63.xml"/><Relationship Id="rId9" Type="http://schemas.openxmlformats.org/officeDocument/2006/relationships/slideLayout" Target="../slideLayouts/slideLayout68.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8.xml"/><Relationship Id="rId13" Type="http://schemas.openxmlformats.org/officeDocument/2006/relationships/image" Target="../media/image6.jpeg"/><Relationship Id="rId3" Type="http://schemas.openxmlformats.org/officeDocument/2006/relationships/slideLayout" Target="../slideLayouts/slideLayout73.xml"/><Relationship Id="rId7" Type="http://schemas.openxmlformats.org/officeDocument/2006/relationships/slideLayout" Target="../slideLayouts/slideLayout77.xml"/><Relationship Id="rId12" Type="http://schemas.openxmlformats.org/officeDocument/2006/relationships/theme" Target="../theme/theme7.xml"/><Relationship Id="rId2" Type="http://schemas.openxmlformats.org/officeDocument/2006/relationships/slideLayout" Target="../slideLayouts/slideLayout72.xml"/><Relationship Id="rId1" Type="http://schemas.openxmlformats.org/officeDocument/2006/relationships/slideLayout" Target="../slideLayouts/slideLayout71.xml"/><Relationship Id="rId6" Type="http://schemas.openxmlformats.org/officeDocument/2006/relationships/slideLayout" Target="../slideLayouts/slideLayout76.xml"/><Relationship Id="rId11" Type="http://schemas.openxmlformats.org/officeDocument/2006/relationships/slideLayout" Target="../slideLayouts/slideLayout81.xml"/><Relationship Id="rId5" Type="http://schemas.openxmlformats.org/officeDocument/2006/relationships/slideLayout" Target="../slideLayouts/slideLayout75.xml"/><Relationship Id="rId10" Type="http://schemas.openxmlformats.org/officeDocument/2006/relationships/slideLayout" Target="../slideLayouts/slideLayout80.xml"/><Relationship Id="rId4" Type="http://schemas.openxmlformats.org/officeDocument/2006/relationships/slideLayout" Target="../slideLayouts/slideLayout74.xml"/><Relationship Id="rId9" Type="http://schemas.openxmlformats.org/officeDocument/2006/relationships/slideLayout" Target="../slideLayouts/slideLayout79.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9.xml"/><Relationship Id="rId13" Type="http://schemas.openxmlformats.org/officeDocument/2006/relationships/image" Target="../media/image7.jpeg"/><Relationship Id="rId3" Type="http://schemas.openxmlformats.org/officeDocument/2006/relationships/slideLayout" Target="../slideLayouts/slideLayout84.xml"/><Relationship Id="rId7" Type="http://schemas.openxmlformats.org/officeDocument/2006/relationships/slideLayout" Target="../slideLayouts/slideLayout88.xml"/><Relationship Id="rId12" Type="http://schemas.openxmlformats.org/officeDocument/2006/relationships/theme" Target="../theme/theme8.xml"/><Relationship Id="rId2" Type="http://schemas.openxmlformats.org/officeDocument/2006/relationships/slideLayout" Target="../slideLayouts/slideLayout83.xml"/><Relationship Id="rId1" Type="http://schemas.openxmlformats.org/officeDocument/2006/relationships/slideLayout" Target="../slideLayouts/slideLayout82.xml"/><Relationship Id="rId6" Type="http://schemas.openxmlformats.org/officeDocument/2006/relationships/slideLayout" Target="../slideLayouts/slideLayout87.xml"/><Relationship Id="rId11" Type="http://schemas.openxmlformats.org/officeDocument/2006/relationships/slideLayout" Target="../slideLayouts/slideLayout92.xml"/><Relationship Id="rId5" Type="http://schemas.openxmlformats.org/officeDocument/2006/relationships/slideLayout" Target="../slideLayouts/slideLayout86.xml"/><Relationship Id="rId10" Type="http://schemas.openxmlformats.org/officeDocument/2006/relationships/slideLayout" Target="../slideLayouts/slideLayout91.xml"/><Relationship Id="rId4" Type="http://schemas.openxmlformats.org/officeDocument/2006/relationships/slideLayout" Target="../slideLayouts/slideLayout85.xml"/><Relationship Id="rId9" Type="http://schemas.openxmlformats.org/officeDocument/2006/relationships/slideLayout" Target="../slideLayouts/slideLayout90.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0.xml"/><Relationship Id="rId13" Type="http://schemas.openxmlformats.org/officeDocument/2006/relationships/image" Target="../media/image8.jpeg"/><Relationship Id="rId3" Type="http://schemas.openxmlformats.org/officeDocument/2006/relationships/slideLayout" Target="../slideLayouts/slideLayout95.xml"/><Relationship Id="rId7" Type="http://schemas.openxmlformats.org/officeDocument/2006/relationships/slideLayout" Target="../slideLayouts/slideLayout99.xml"/><Relationship Id="rId12" Type="http://schemas.openxmlformats.org/officeDocument/2006/relationships/theme" Target="../theme/theme9.xml"/><Relationship Id="rId2" Type="http://schemas.openxmlformats.org/officeDocument/2006/relationships/slideLayout" Target="../slideLayouts/slideLayout94.xml"/><Relationship Id="rId1" Type="http://schemas.openxmlformats.org/officeDocument/2006/relationships/slideLayout" Target="../slideLayouts/slideLayout93.xml"/><Relationship Id="rId6" Type="http://schemas.openxmlformats.org/officeDocument/2006/relationships/slideLayout" Target="../slideLayouts/slideLayout98.xml"/><Relationship Id="rId11" Type="http://schemas.openxmlformats.org/officeDocument/2006/relationships/slideLayout" Target="../slideLayouts/slideLayout103.xml"/><Relationship Id="rId5" Type="http://schemas.openxmlformats.org/officeDocument/2006/relationships/slideLayout" Target="../slideLayouts/slideLayout97.xml"/><Relationship Id="rId10" Type="http://schemas.openxmlformats.org/officeDocument/2006/relationships/slideLayout" Target="../slideLayouts/slideLayout102.xml"/><Relationship Id="rId4" Type="http://schemas.openxmlformats.org/officeDocument/2006/relationships/slideLayout" Target="../slideLayouts/slideLayout96.xml"/><Relationship Id="rId9" Type="http://schemas.openxmlformats.org/officeDocument/2006/relationships/slideLayout" Target="../slideLayouts/slideLayout10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F70DFF-27C5-4241-986F-2532FF0D992F}" type="datetime1">
              <a:rPr lang="en-AU" smtClean="0"/>
              <a:pPr/>
              <a:t>16/09/2009</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8D93A5-CF80-45BC-A362-83A0CAC00B3F}"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bwMode="auto">
          <a:xfrm>
            <a:off x="457200" y="12954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5363" name="Rectangle 3"/>
          <p:cNvSpPr>
            <a:spLocks noGrp="1" noChangeArrowheads="1"/>
          </p:cNvSpPr>
          <p:nvPr>
            <p:ph type="body" idx="1"/>
          </p:nvPr>
        </p:nvSpPr>
        <p:spPr bwMode="auto">
          <a:xfrm>
            <a:off x="685800" y="2667000"/>
            <a:ext cx="7772400" cy="34591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536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536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536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72101D96-095C-4598-8251-A118D764483A}"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773" r:id="rId1"/>
    <p:sldLayoutId id="2147483774" r:id="rId2"/>
    <p:sldLayoutId id="2147483775" r:id="rId3"/>
    <p:sldLayoutId id="2147483776" r:id="rId4"/>
    <p:sldLayoutId id="2147483777" r:id="rId5"/>
    <p:sldLayoutId id="2147483778" r:id="rId6"/>
    <p:sldLayoutId id="2147483779" r:id="rId7"/>
    <p:sldLayoutId id="2147483780" r:id="rId8"/>
    <p:sldLayoutId id="2147483781" r:id="rId9"/>
    <p:sldLayoutId id="2147483782" r:id="rId10"/>
    <p:sldLayoutId id="2147483783"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defRPr>
      </a:lvl2pPr>
      <a:lvl3pPr algn="ctr" rtl="0" eaLnBrk="1" fontAlgn="base" hangingPunct="1">
        <a:spcBef>
          <a:spcPct val="0"/>
        </a:spcBef>
        <a:spcAft>
          <a:spcPct val="0"/>
        </a:spcAft>
        <a:defRPr sz="4400">
          <a:solidFill>
            <a:schemeClr val="tx2"/>
          </a:solidFill>
          <a:latin typeface="Arial" pitchFamily="34" charset="0"/>
        </a:defRPr>
      </a:lvl3pPr>
      <a:lvl4pPr algn="ctr" rtl="0" eaLnBrk="1" fontAlgn="base" hangingPunct="1">
        <a:spcBef>
          <a:spcPct val="0"/>
        </a:spcBef>
        <a:spcAft>
          <a:spcPct val="0"/>
        </a:spcAft>
        <a:defRPr sz="4400">
          <a:solidFill>
            <a:schemeClr val="tx2"/>
          </a:solidFill>
          <a:latin typeface="Arial" pitchFamily="34" charset="0"/>
        </a:defRPr>
      </a:lvl4pPr>
      <a:lvl5pPr algn="ctr" rtl="0" eaLnBrk="1" fontAlgn="base" hangingPunct="1">
        <a:spcBef>
          <a:spcPct val="0"/>
        </a:spcBef>
        <a:spcAft>
          <a:spcPct val="0"/>
        </a:spcAft>
        <a:defRPr sz="4400">
          <a:solidFill>
            <a:schemeClr val="tx2"/>
          </a:solidFill>
          <a:latin typeface="Arial" pitchFamily="34" charset="0"/>
        </a:defRPr>
      </a:lvl5pPr>
      <a:lvl6pPr marL="457200" algn="ctr" rtl="0" eaLnBrk="1" fontAlgn="base" hangingPunct="1">
        <a:spcBef>
          <a:spcPct val="0"/>
        </a:spcBef>
        <a:spcAft>
          <a:spcPct val="0"/>
        </a:spcAft>
        <a:defRPr sz="4400">
          <a:solidFill>
            <a:schemeClr val="tx2"/>
          </a:solidFill>
          <a:latin typeface="Arial" pitchFamily="34" charset="0"/>
        </a:defRPr>
      </a:lvl6pPr>
      <a:lvl7pPr marL="914400" algn="ctr" rtl="0" eaLnBrk="1" fontAlgn="base" hangingPunct="1">
        <a:spcBef>
          <a:spcPct val="0"/>
        </a:spcBef>
        <a:spcAft>
          <a:spcPct val="0"/>
        </a:spcAft>
        <a:defRPr sz="4400">
          <a:solidFill>
            <a:schemeClr val="tx2"/>
          </a:solidFill>
          <a:latin typeface="Arial" pitchFamily="34" charset="0"/>
        </a:defRPr>
      </a:lvl7pPr>
      <a:lvl8pPr marL="1371600" algn="ctr" rtl="0" eaLnBrk="1" fontAlgn="base" hangingPunct="1">
        <a:spcBef>
          <a:spcPct val="0"/>
        </a:spcBef>
        <a:spcAft>
          <a:spcPct val="0"/>
        </a:spcAft>
        <a:defRPr sz="4400">
          <a:solidFill>
            <a:schemeClr val="tx2"/>
          </a:solidFill>
          <a:latin typeface="Arial" pitchFamily="34" charset="0"/>
        </a:defRPr>
      </a:lvl8pPr>
      <a:lvl9pPr marL="1828800" algn="ctr" rtl="0" eaLnBrk="1" fontAlgn="base" hangingPunct="1">
        <a:spcBef>
          <a:spcPct val="0"/>
        </a:spcBef>
        <a:spcAft>
          <a:spcPct val="0"/>
        </a:spcAft>
        <a:defRPr sz="4400">
          <a:solidFill>
            <a:schemeClr val="tx2"/>
          </a:solidFill>
          <a:latin typeface="Arial" pitchFamily="34" charset="0"/>
        </a:defRPr>
      </a:lvl9pPr>
    </p:titleStyle>
    <p:bodyStyle>
      <a:lvl1pPr marL="342900" indent="-342900" algn="ctr"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ctr" rtl="0" eaLnBrk="1" fontAlgn="base" hangingPunct="1">
        <a:spcBef>
          <a:spcPct val="20000"/>
        </a:spcBef>
        <a:spcAft>
          <a:spcPct val="0"/>
        </a:spcAft>
        <a:buChar char="–"/>
        <a:defRPr sz="2800">
          <a:solidFill>
            <a:schemeClr val="tx1"/>
          </a:solidFill>
          <a:latin typeface="+mn-lt"/>
        </a:defRPr>
      </a:lvl2pPr>
      <a:lvl3pPr marL="1143000" indent="-228600" algn="ctr" rtl="0" eaLnBrk="1" fontAlgn="base" hangingPunct="1">
        <a:spcBef>
          <a:spcPct val="20000"/>
        </a:spcBef>
        <a:spcAft>
          <a:spcPct val="0"/>
        </a:spcAft>
        <a:buChar char="•"/>
        <a:defRPr sz="2400">
          <a:solidFill>
            <a:schemeClr val="tx1"/>
          </a:solidFill>
          <a:latin typeface="+mn-lt"/>
        </a:defRPr>
      </a:lvl3pPr>
      <a:lvl4pPr marL="1600200" indent="-228600" algn="ctr" rtl="0" eaLnBrk="1" fontAlgn="base" hangingPunct="1">
        <a:spcBef>
          <a:spcPct val="20000"/>
        </a:spcBef>
        <a:spcAft>
          <a:spcPct val="0"/>
        </a:spcAft>
        <a:buChar char="–"/>
        <a:defRPr sz="2000">
          <a:solidFill>
            <a:schemeClr val="tx1"/>
          </a:solidFill>
          <a:latin typeface="+mn-lt"/>
        </a:defRPr>
      </a:lvl4pPr>
      <a:lvl5pPr marL="2057400" indent="-228600" algn="ctr" rtl="0" eaLnBrk="1" fontAlgn="base" hangingPunct="1">
        <a:spcBef>
          <a:spcPct val="20000"/>
        </a:spcBef>
        <a:spcAft>
          <a:spcPct val="0"/>
        </a:spcAft>
        <a:buChar char="»"/>
        <a:defRPr sz="2000">
          <a:solidFill>
            <a:schemeClr val="tx1"/>
          </a:solidFill>
          <a:latin typeface="+mn-lt"/>
        </a:defRPr>
      </a:lvl5pPr>
      <a:lvl6pPr marL="2514600" indent="-228600" algn="ctr" rtl="0" eaLnBrk="1" fontAlgn="base" hangingPunct="1">
        <a:spcBef>
          <a:spcPct val="20000"/>
        </a:spcBef>
        <a:spcAft>
          <a:spcPct val="0"/>
        </a:spcAft>
        <a:buChar char="»"/>
        <a:defRPr sz="2000">
          <a:solidFill>
            <a:schemeClr val="tx1"/>
          </a:solidFill>
          <a:latin typeface="+mn-lt"/>
        </a:defRPr>
      </a:lvl6pPr>
      <a:lvl7pPr marL="2971800" indent="-228600" algn="ctr" rtl="0" eaLnBrk="1" fontAlgn="base" hangingPunct="1">
        <a:spcBef>
          <a:spcPct val="20000"/>
        </a:spcBef>
        <a:spcAft>
          <a:spcPct val="0"/>
        </a:spcAft>
        <a:buChar char="»"/>
        <a:defRPr sz="2000">
          <a:solidFill>
            <a:schemeClr val="tx1"/>
          </a:solidFill>
          <a:latin typeface="+mn-lt"/>
        </a:defRPr>
      </a:lvl7pPr>
      <a:lvl8pPr marL="3429000" indent="-228600" algn="ctr" rtl="0" eaLnBrk="1" fontAlgn="base" hangingPunct="1">
        <a:spcBef>
          <a:spcPct val="20000"/>
        </a:spcBef>
        <a:spcAft>
          <a:spcPct val="0"/>
        </a:spcAft>
        <a:buChar char="»"/>
        <a:defRPr sz="2000">
          <a:solidFill>
            <a:schemeClr val="tx1"/>
          </a:solidFill>
          <a:latin typeface="+mn-lt"/>
        </a:defRPr>
      </a:lvl8pPr>
      <a:lvl9pPr marL="3886200" indent="-228600" algn="ctr"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5"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AEF70DFF-27C5-4241-986F-2532FF0D992F}" type="datetime1">
              <a:rPr lang="en-AU" smtClean="0"/>
              <a:pPr/>
              <a:t>16/09/2009</a:t>
            </a:fld>
            <a:endParaRPr lang="en-A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AF8D93A5-CF80-45BC-A362-83A0CAC00B3F}"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Lst>
  <p:hf hdr="0" ftr="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defRPr>
      </a:lvl2pPr>
      <a:lvl3pPr algn="ctr" rtl="0" eaLnBrk="1" fontAlgn="base" hangingPunct="1">
        <a:spcBef>
          <a:spcPct val="0"/>
        </a:spcBef>
        <a:spcAft>
          <a:spcPct val="0"/>
        </a:spcAft>
        <a:defRPr sz="4400">
          <a:solidFill>
            <a:schemeClr val="tx2"/>
          </a:solidFill>
          <a:latin typeface="Arial" pitchFamily="34" charset="0"/>
        </a:defRPr>
      </a:lvl3pPr>
      <a:lvl4pPr algn="ctr" rtl="0" eaLnBrk="1" fontAlgn="base" hangingPunct="1">
        <a:spcBef>
          <a:spcPct val="0"/>
        </a:spcBef>
        <a:spcAft>
          <a:spcPct val="0"/>
        </a:spcAft>
        <a:defRPr sz="4400">
          <a:solidFill>
            <a:schemeClr val="tx2"/>
          </a:solidFill>
          <a:latin typeface="Arial" pitchFamily="34" charset="0"/>
        </a:defRPr>
      </a:lvl4pPr>
      <a:lvl5pPr algn="ctr" rtl="0" eaLnBrk="1" fontAlgn="base" hangingPunct="1">
        <a:spcBef>
          <a:spcPct val="0"/>
        </a:spcBef>
        <a:spcAft>
          <a:spcPct val="0"/>
        </a:spcAft>
        <a:defRPr sz="4400">
          <a:solidFill>
            <a:schemeClr val="tx2"/>
          </a:solidFill>
          <a:latin typeface="Arial" pitchFamily="34" charset="0"/>
        </a:defRPr>
      </a:lvl5pPr>
      <a:lvl6pPr marL="457200" algn="ctr" rtl="0" eaLnBrk="1" fontAlgn="base" hangingPunct="1">
        <a:spcBef>
          <a:spcPct val="0"/>
        </a:spcBef>
        <a:spcAft>
          <a:spcPct val="0"/>
        </a:spcAft>
        <a:defRPr sz="4400">
          <a:solidFill>
            <a:schemeClr val="tx2"/>
          </a:solidFill>
          <a:latin typeface="Arial" pitchFamily="34" charset="0"/>
        </a:defRPr>
      </a:lvl6pPr>
      <a:lvl7pPr marL="914400" algn="ctr" rtl="0" eaLnBrk="1" fontAlgn="base" hangingPunct="1">
        <a:spcBef>
          <a:spcPct val="0"/>
        </a:spcBef>
        <a:spcAft>
          <a:spcPct val="0"/>
        </a:spcAft>
        <a:defRPr sz="4400">
          <a:solidFill>
            <a:schemeClr val="tx2"/>
          </a:solidFill>
          <a:latin typeface="Arial" pitchFamily="34" charset="0"/>
        </a:defRPr>
      </a:lvl7pPr>
      <a:lvl8pPr marL="1371600" algn="ctr" rtl="0" eaLnBrk="1" fontAlgn="base" hangingPunct="1">
        <a:spcBef>
          <a:spcPct val="0"/>
        </a:spcBef>
        <a:spcAft>
          <a:spcPct val="0"/>
        </a:spcAft>
        <a:defRPr sz="4400">
          <a:solidFill>
            <a:schemeClr val="tx2"/>
          </a:solidFill>
          <a:latin typeface="Arial" pitchFamily="34" charset="0"/>
        </a:defRPr>
      </a:lvl8pPr>
      <a:lvl9pPr marL="1828800" algn="ctr" rtl="0" eaLnBrk="1" fontAlgn="base" hangingPunct="1">
        <a:spcBef>
          <a:spcPct val="0"/>
        </a:spcBef>
        <a:spcAft>
          <a:spcPct val="0"/>
        </a:spcAft>
        <a:defRPr sz="4400">
          <a:solidFill>
            <a:schemeClr val="tx2"/>
          </a:solidFill>
          <a:latin typeface="Arial"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819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819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819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819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43FC07A1-F635-4627-984F-E1193F995B3C}"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defRPr>
      </a:lvl2pPr>
      <a:lvl3pPr algn="ctr" rtl="0" eaLnBrk="1" fontAlgn="base" hangingPunct="1">
        <a:spcBef>
          <a:spcPct val="0"/>
        </a:spcBef>
        <a:spcAft>
          <a:spcPct val="0"/>
        </a:spcAft>
        <a:defRPr sz="4400">
          <a:solidFill>
            <a:schemeClr val="tx2"/>
          </a:solidFill>
          <a:latin typeface="Arial" pitchFamily="34" charset="0"/>
        </a:defRPr>
      </a:lvl3pPr>
      <a:lvl4pPr algn="ctr" rtl="0" eaLnBrk="1" fontAlgn="base" hangingPunct="1">
        <a:spcBef>
          <a:spcPct val="0"/>
        </a:spcBef>
        <a:spcAft>
          <a:spcPct val="0"/>
        </a:spcAft>
        <a:defRPr sz="4400">
          <a:solidFill>
            <a:schemeClr val="tx2"/>
          </a:solidFill>
          <a:latin typeface="Arial" pitchFamily="34" charset="0"/>
        </a:defRPr>
      </a:lvl4pPr>
      <a:lvl5pPr algn="ctr" rtl="0" eaLnBrk="1" fontAlgn="base" hangingPunct="1">
        <a:spcBef>
          <a:spcPct val="0"/>
        </a:spcBef>
        <a:spcAft>
          <a:spcPct val="0"/>
        </a:spcAft>
        <a:defRPr sz="4400">
          <a:solidFill>
            <a:schemeClr val="tx2"/>
          </a:solidFill>
          <a:latin typeface="Arial" pitchFamily="34" charset="0"/>
        </a:defRPr>
      </a:lvl5pPr>
      <a:lvl6pPr marL="457200" algn="ctr" rtl="0" eaLnBrk="1" fontAlgn="base" hangingPunct="1">
        <a:spcBef>
          <a:spcPct val="0"/>
        </a:spcBef>
        <a:spcAft>
          <a:spcPct val="0"/>
        </a:spcAft>
        <a:defRPr sz="4400">
          <a:solidFill>
            <a:schemeClr val="tx2"/>
          </a:solidFill>
          <a:latin typeface="Arial" pitchFamily="34" charset="0"/>
        </a:defRPr>
      </a:lvl6pPr>
      <a:lvl7pPr marL="914400" algn="ctr" rtl="0" eaLnBrk="1" fontAlgn="base" hangingPunct="1">
        <a:spcBef>
          <a:spcPct val="0"/>
        </a:spcBef>
        <a:spcAft>
          <a:spcPct val="0"/>
        </a:spcAft>
        <a:defRPr sz="4400">
          <a:solidFill>
            <a:schemeClr val="tx2"/>
          </a:solidFill>
          <a:latin typeface="Arial" pitchFamily="34" charset="0"/>
        </a:defRPr>
      </a:lvl7pPr>
      <a:lvl8pPr marL="1371600" algn="ctr" rtl="0" eaLnBrk="1" fontAlgn="base" hangingPunct="1">
        <a:spcBef>
          <a:spcPct val="0"/>
        </a:spcBef>
        <a:spcAft>
          <a:spcPct val="0"/>
        </a:spcAft>
        <a:defRPr sz="4400">
          <a:solidFill>
            <a:schemeClr val="tx2"/>
          </a:solidFill>
          <a:latin typeface="Arial" pitchFamily="34" charset="0"/>
        </a:defRPr>
      </a:lvl8pPr>
      <a:lvl9pPr marL="1828800" algn="ctr" rtl="0" eaLnBrk="1" fontAlgn="base" hangingPunct="1">
        <a:spcBef>
          <a:spcPct val="0"/>
        </a:spcBef>
        <a:spcAft>
          <a:spcPct val="0"/>
        </a:spcAft>
        <a:defRPr sz="4400">
          <a:solidFill>
            <a:schemeClr val="tx2"/>
          </a:solidFill>
          <a:latin typeface="Arial"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xfrm>
            <a:off x="457200" y="12954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9219" name="Rectangle 3"/>
          <p:cNvSpPr>
            <a:spLocks noGrp="1" noChangeArrowheads="1"/>
          </p:cNvSpPr>
          <p:nvPr>
            <p:ph type="body" idx="1"/>
          </p:nvPr>
        </p:nvSpPr>
        <p:spPr bwMode="auto">
          <a:xfrm>
            <a:off x="685800" y="2667000"/>
            <a:ext cx="7772400" cy="34591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922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922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922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557160A1-5CC6-4575-93C0-44E570F32716}"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defRPr>
      </a:lvl2pPr>
      <a:lvl3pPr algn="ctr" rtl="0" eaLnBrk="1" fontAlgn="base" hangingPunct="1">
        <a:spcBef>
          <a:spcPct val="0"/>
        </a:spcBef>
        <a:spcAft>
          <a:spcPct val="0"/>
        </a:spcAft>
        <a:defRPr sz="4400">
          <a:solidFill>
            <a:schemeClr val="tx2"/>
          </a:solidFill>
          <a:latin typeface="Arial" pitchFamily="34" charset="0"/>
        </a:defRPr>
      </a:lvl3pPr>
      <a:lvl4pPr algn="ctr" rtl="0" eaLnBrk="1" fontAlgn="base" hangingPunct="1">
        <a:spcBef>
          <a:spcPct val="0"/>
        </a:spcBef>
        <a:spcAft>
          <a:spcPct val="0"/>
        </a:spcAft>
        <a:defRPr sz="4400">
          <a:solidFill>
            <a:schemeClr val="tx2"/>
          </a:solidFill>
          <a:latin typeface="Arial" pitchFamily="34" charset="0"/>
        </a:defRPr>
      </a:lvl4pPr>
      <a:lvl5pPr algn="ctr" rtl="0" eaLnBrk="1" fontAlgn="base" hangingPunct="1">
        <a:spcBef>
          <a:spcPct val="0"/>
        </a:spcBef>
        <a:spcAft>
          <a:spcPct val="0"/>
        </a:spcAft>
        <a:defRPr sz="4400">
          <a:solidFill>
            <a:schemeClr val="tx2"/>
          </a:solidFill>
          <a:latin typeface="Arial" pitchFamily="34" charset="0"/>
        </a:defRPr>
      </a:lvl5pPr>
      <a:lvl6pPr marL="457200" algn="ctr" rtl="0" eaLnBrk="1" fontAlgn="base" hangingPunct="1">
        <a:spcBef>
          <a:spcPct val="0"/>
        </a:spcBef>
        <a:spcAft>
          <a:spcPct val="0"/>
        </a:spcAft>
        <a:defRPr sz="4400">
          <a:solidFill>
            <a:schemeClr val="tx2"/>
          </a:solidFill>
          <a:latin typeface="Arial" pitchFamily="34" charset="0"/>
        </a:defRPr>
      </a:lvl6pPr>
      <a:lvl7pPr marL="914400" algn="ctr" rtl="0" eaLnBrk="1" fontAlgn="base" hangingPunct="1">
        <a:spcBef>
          <a:spcPct val="0"/>
        </a:spcBef>
        <a:spcAft>
          <a:spcPct val="0"/>
        </a:spcAft>
        <a:defRPr sz="4400">
          <a:solidFill>
            <a:schemeClr val="tx2"/>
          </a:solidFill>
          <a:latin typeface="Arial" pitchFamily="34" charset="0"/>
        </a:defRPr>
      </a:lvl7pPr>
      <a:lvl8pPr marL="1371600" algn="ctr" rtl="0" eaLnBrk="1" fontAlgn="base" hangingPunct="1">
        <a:spcBef>
          <a:spcPct val="0"/>
        </a:spcBef>
        <a:spcAft>
          <a:spcPct val="0"/>
        </a:spcAft>
        <a:defRPr sz="4400">
          <a:solidFill>
            <a:schemeClr val="tx2"/>
          </a:solidFill>
          <a:latin typeface="Arial" pitchFamily="34" charset="0"/>
        </a:defRPr>
      </a:lvl8pPr>
      <a:lvl9pPr marL="1828800" algn="ctr" rtl="0" eaLnBrk="1" fontAlgn="base" hangingPunct="1">
        <a:spcBef>
          <a:spcPct val="0"/>
        </a:spcBef>
        <a:spcAft>
          <a:spcPct val="0"/>
        </a:spcAft>
        <a:defRPr sz="4400">
          <a:solidFill>
            <a:schemeClr val="tx2"/>
          </a:solidFill>
          <a:latin typeface="Arial" pitchFamily="34" charset="0"/>
        </a:defRPr>
      </a:lvl9pPr>
    </p:titleStyle>
    <p:bodyStyle>
      <a:lvl1pPr marL="342900" indent="-342900" algn="ctr"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ctr" rtl="0" eaLnBrk="1" fontAlgn="base" hangingPunct="1">
        <a:spcBef>
          <a:spcPct val="20000"/>
        </a:spcBef>
        <a:spcAft>
          <a:spcPct val="0"/>
        </a:spcAft>
        <a:buChar char="–"/>
        <a:defRPr sz="2800">
          <a:solidFill>
            <a:schemeClr val="tx1"/>
          </a:solidFill>
          <a:latin typeface="+mn-lt"/>
        </a:defRPr>
      </a:lvl2pPr>
      <a:lvl3pPr marL="1143000" indent="-228600" algn="ctr" rtl="0" eaLnBrk="1" fontAlgn="base" hangingPunct="1">
        <a:spcBef>
          <a:spcPct val="20000"/>
        </a:spcBef>
        <a:spcAft>
          <a:spcPct val="0"/>
        </a:spcAft>
        <a:buChar char="•"/>
        <a:defRPr sz="2400">
          <a:solidFill>
            <a:schemeClr val="tx1"/>
          </a:solidFill>
          <a:latin typeface="+mn-lt"/>
        </a:defRPr>
      </a:lvl3pPr>
      <a:lvl4pPr marL="1600200" indent="-228600" algn="ctr" rtl="0" eaLnBrk="1" fontAlgn="base" hangingPunct="1">
        <a:spcBef>
          <a:spcPct val="20000"/>
        </a:spcBef>
        <a:spcAft>
          <a:spcPct val="0"/>
        </a:spcAft>
        <a:buChar char="–"/>
        <a:defRPr sz="2000">
          <a:solidFill>
            <a:schemeClr val="tx1"/>
          </a:solidFill>
          <a:latin typeface="+mn-lt"/>
        </a:defRPr>
      </a:lvl4pPr>
      <a:lvl5pPr marL="2057400" indent="-228600" algn="ctr" rtl="0" eaLnBrk="1" fontAlgn="base" hangingPunct="1">
        <a:spcBef>
          <a:spcPct val="20000"/>
        </a:spcBef>
        <a:spcAft>
          <a:spcPct val="0"/>
        </a:spcAft>
        <a:buChar char="»"/>
        <a:defRPr sz="2000">
          <a:solidFill>
            <a:schemeClr val="tx1"/>
          </a:solidFill>
          <a:latin typeface="+mn-lt"/>
        </a:defRPr>
      </a:lvl5pPr>
      <a:lvl6pPr marL="2514600" indent="-228600" algn="ctr" rtl="0" eaLnBrk="1" fontAlgn="base" hangingPunct="1">
        <a:spcBef>
          <a:spcPct val="20000"/>
        </a:spcBef>
        <a:spcAft>
          <a:spcPct val="0"/>
        </a:spcAft>
        <a:buChar char="»"/>
        <a:defRPr sz="2000">
          <a:solidFill>
            <a:schemeClr val="tx1"/>
          </a:solidFill>
          <a:latin typeface="+mn-lt"/>
        </a:defRPr>
      </a:lvl6pPr>
      <a:lvl7pPr marL="2971800" indent="-228600" algn="ctr" rtl="0" eaLnBrk="1" fontAlgn="base" hangingPunct="1">
        <a:spcBef>
          <a:spcPct val="20000"/>
        </a:spcBef>
        <a:spcAft>
          <a:spcPct val="0"/>
        </a:spcAft>
        <a:buChar char="»"/>
        <a:defRPr sz="2000">
          <a:solidFill>
            <a:schemeClr val="tx1"/>
          </a:solidFill>
          <a:latin typeface="+mn-lt"/>
        </a:defRPr>
      </a:lvl7pPr>
      <a:lvl8pPr marL="3429000" indent="-228600" algn="ctr" rtl="0" eaLnBrk="1" fontAlgn="base" hangingPunct="1">
        <a:spcBef>
          <a:spcPct val="20000"/>
        </a:spcBef>
        <a:spcAft>
          <a:spcPct val="0"/>
        </a:spcAft>
        <a:buChar char="»"/>
        <a:defRPr sz="2000">
          <a:solidFill>
            <a:schemeClr val="tx1"/>
          </a:solidFill>
          <a:latin typeface="+mn-lt"/>
        </a:defRPr>
      </a:lvl8pPr>
      <a:lvl9pPr marL="3886200" indent="-228600" algn="ctr"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43"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24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024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024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1435D136-8990-4BB1-B449-D7EE18DB5579}"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defRPr>
      </a:lvl2pPr>
      <a:lvl3pPr algn="ctr" rtl="0" eaLnBrk="1" fontAlgn="base" hangingPunct="1">
        <a:spcBef>
          <a:spcPct val="0"/>
        </a:spcBef>
        <a:spcAft>
          <a:spcPct val="0"/>
        </a:spcAft>
        <a:defRPr sz="4400">
          <a:solidFill>
            <a:schemeClr val="tx2"/>
          </a:solidFill>
          <a:latin typeface="Arial" pitchFamily="34" charset="0"/>
        </a:defRPr>
      </a:lvl3pPr>
      <a:lvl4pPr algn="ctr" rtl="0" eaLnBrk="1" fontAlgn="base" hangingPunct="1">
        <a:spcBef>
          <a:spcPct val="0"/>
        </a:spcBef>
        <a:spcAft>
          <a:spcPct val="0"/>
        </a:spcAft>
        <a:defRPr sz="4400">
          <a:solidFill>
            <a:schemeClr val="tx2"/>
          </a:solidFill>
          <a:latin typeface="Arial" pitchFamily="34" charset="0"/>
        </a:defRPr>
      </a:lvl4pPr>
      <a:lvl5pPr algn="ctr" rtl="0" eaLnBrk="1" fontAlgn="base" hangingPunct="1">
        <a:spcBef>
          <a:spcPct val="0"/>
        </a:spcBef>
        <a:spcAft>
          <a:spcPct val="0"/>
        </a:spcAft>
        <a:defRPr sz="4400">
          <a:solidFill>
            <a:schemeClr val="tx2"/>
          </a:solidFill>
          <a:latin typeface="Arial" pitchFamily="34" charset="0"/>
        </a:defRPr>
      </a:lvl5pPr>
      <a:lvl6pPr marL="457200" algn="ctr" rtl="0" eaLnBrk="1" fontAlgn="base" hangingPunct="1">
        <a:spcBef>
          <a:spcPct val="0"/>
        </a:spcBef>
        <a:spcAft>
          <a:spcPct val="0"/>
        </a:spcAft>
        <a:defRPr sz="4400">
          <a:solidFill>
            <a:schemeClr val="tx2"/>
          </a:solidFill>
          <a:latin typeface="Arial" pitchFamily="34" charset="0"/>
        </a:defRPr>
      </a:lvl6pPr>
      <a:lvl7pPr marL="914400" algn="ctr" rtl="0" eaLnBrk="1" fontAlgn="base" hangingPunct="1">
        <a:spcBef>
          <a:spcPct val="0"/>
        </a:spcBef>
        <a:spcAft>
          <a:spcPct val="0"/>
        </a:spcAft>
        <a:defRPr sz="4400">
          <a:solidFill>
            <a:schemeClr val="tx2"/>
          </a:solidFill>
          <a:latin typeface="Arial" pitchFamily="34" charset="0"/>
        </a:defRPr>
      </a:lvl7pPr>
      <a:lvl8pPr marL="1371600" algn="ctr" rtl="0" eaLnBrk="1" fontAlgn="base" hangingPunct="1">
        <a:spcBef>
          <a:spcPct val="0"/>
        </a:spcBef>
        <a:spcAft>
          <a:spcPct val="0"/>
        </a:spcAft>
        <a:defRPr sz="4400">
          <a:solidFill>
            <a:schemeClr val="tx2"/>
          </a:solidFill>
          <a:latin typeface="Arial" pitchFamily="34" charset="0"/>
        </a:defRPr>
      </a:lvl8pPr>
      <a:lvl9pPr marL="1828800" algn="ctr" rtl="0" eaLnBrk="1" fontAlgn="base" hangingPunct="1">
        <a:spcBef>
          <a:spcPct val="0"/>
        </a:spcBef>
        <a:spcAft>
          <a:spcPct val="0"/>
        </a:spcAft>
        <a:defRPr sz="4400">
          <a:solidFill>
            <a:schemeClr val="tx2"/>
          </a:solidFill>
          <a:latin typeface="Arial"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126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126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126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127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97E60736-11B6-4B88-A955-C0D0BFD5142F}"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defRPr>
      </a:lvl2pPr>
      <a:lvl3pPr algn="ctr" rtl="0" eaLnBrk="1" fontAlgn="base" hangingPunct="1">
        <a:spcBef>
          <a:spcPct val="0"/>
        </a:spcBef>
        <a:spcAft>
          <a:spcPct val="0"/>
        </a:spcAft>
        <a:defRPr sz="4400">
          <a:solidFill>
            <a:schemeClr val="tx2"/>
          </a:solidFill>
          <a:latin typeface="Arial" pitchFamily="34" charset="0"/>
        </a:defRPr>
      </a:lvl3pPr>
      <a:lvl4pPr algn="ctr" rtl="0" eaLnBrk="1" fontAlgn="base" hangingPunct="1">
        <a:spcBef>
          <a:spcPct val="0"/>
        </a:spcBef>
        <a:spcAft>
          <a:spcPct val="0"/>
        </a:spcAft>
        <a:defRPr sz="4400">
          <a:solidFill>
            <a:schemeClr val="tx2"/>
          </a:solidFill>
          <a:latin typeface="Arial" pitchFamily="34" charset="0"/>
        </a:defRPr>
      </a:lvl4pPr>
      <a:lvl5pPr algn="ctr" rtl="0" eaLnBrk="1" fontAlgn="base" hangingPunct="1">
        <a:spcBef>
          <a:spcPct val="0"/>
        </a:spcBef>
        <a:spcAft>
          <a:spcPct val="0"/>
        </a:spcAft>
        <a:defRPr sz="4400">
          <a:solidFill>
            <a:schemeClr val="tx2"/>
          </a:solidFill>
          <a:latin typeface="Arial" pitchFamily="34" charset="0"/>
        </a:defRPr>
      </a:lvl5pPr>
      <a:lvl6pPr marL="457200" algn="ctr" rtl="0" eaLnBrk="1" fontAlgn="base" hangingPunct="1">
        <a:spcBef>
          <a:spcPct val="0"/>
        </a:spcBef>
        <a:spcAft>
          <a:spcPct val="0"/>
        </a:spcAft>
        <a:defRPr sz="4400">
          <a:solidFill>
            <a:schemeClr val="tx2"/>
          </a:solidFill>
          <a:latin typeface="Arial" pitchFamily="34" charset="0"/>
        </a:defRPr>
      </a:lvl6pPr>
      <a:lvl7pPr marL="914400" algn="ctr" rtl="0" eaLnBrk="1" fontAlgn="base" hangingPunct="1">
        <a:spcBef>
          <a:spcPct val="0"/>
        </a:spcBef>
        <a:spcAft>
          <a:spcPct val="0"/>
        </a:spcAft>
        <a:defRPr sz="4400">
          <a:solidFill>
            <a:schemeClr val="tx2"/>
          </a:solidFill>
          <a:latin typeface="Arial" pitchFamily="34" charset="0"/>
        </a:defRPr>
      </a:lvl7pPr>
      <a:lvl8pPr marL="1371600" algn="ctr" rtl="0" eaLnBrk="1" fontAlgn="base" hangingPunct="1">
        <a:spcBef>
          <a:spcPct val="0"/>
        </a:spcBef>
        <a:spcAft>
          <a:spcPct val="0"/>
        </a:spcAft>
        <a:defRPr sz="4400">
          <a:solidFill>
            <a:schemeClr val="tx2"/>
          </a:solidFill>
          <a:latin typeface="Arial" pitchFamily="34" charset="0"/>
        </a:defRPr>
      </a:lvl8pPr>
      <a:lvl9pPr marL="1828800" algn="ctr" rtl="0" eaLnBrk="1" fontAlgn="base" hangingPunct="1">
        <a:spcBef>
          <a:spcPct val="0"/>
        </a:spcBef>
        <a:spcAft>
          <a:spcPct val="0"/>
        </a:spcAft>
        <a:defRPr sz="4400">
          <a:solidFill>
            <a:schemeClr val="tx2"/>
          </a:solidFill>
          <a:latin typeface="Arial"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bwMode="auto">
          <a:xfrm>
            <a:off x="457200" y="12954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2291" name="Rectangle 3"/>
          <p:cNvSpPr>
            <a:spLocks noGrp="1" noChangeArrowheads="1"/>
          </p:cNvSpPr>
          <p:nvPr>
            <p:ph type="body" idx="1"/>
          </p:nvPr>
        </p:nvSpPr>
        <p:spPr bwMode="auto">
          <a:xfrm>
            <a:off x="685800" y="2667000"/>
            <a:ext cx="7772400" cy="34591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229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229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229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373615E3-71FA-41A6-BD87-5B71F52D0B1D}"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defRPr>
      </a:lvl2pPr>
      <a:lvl3pPr algn="ctr" rtl="0" eaLnBrk="1" fontAlgn="base" hangingPunct="1">
        <a:spcBef>
          <a:spcPct val="0"/>
        </a:spcBef>
        <a:spcAft>
          <a:spcPct val="0"/>
        </a:spcAft>
        <a:defRPr sz="4400">
          <a:solidFill>
            <a:schemeClr val="tx2"/>
          </a:solidFill>
          <a:latin typeface="Arial" pitchFamily="34" charset="0"/>
        </a:defRPr>
      </a:lvl3pPr>
      <a:lvl4pPr algn="ctr" rtl="0" eaLnBrk="1" fontAlgn="base" hangingPunct="1">
        <a:spcBef>
          <a:spcPct val="0"/>
        </a:spcBef>
        <a:spcAft>
          <a:spcPct val="0"/>
        </a:spcAft>
        <a:defRPr sz="4400">
          <a:solidFill>
            <a:schemeClr val="tx2"/>
          </a:solidFill>
          <a:latin typeface="Arial" pitchFamily="34" charset="0"/>
        </a:defRPr>
      </a:lvl4pPr>
      <a:lvl5pPr algn="ctr" rtl="0" eaLnBrk="1" fontAlgn="base" hangingPunct="1">
        <a:spcBef>
          <a:spcPct val="0"/>
        </a:spcBef>
        <a:spcAft>
          <a:spcPct val="0"/>
        </a:spcAft>
        <a:defRPr sz="4400">
          <a:solidFill>
            <a:schemeClr val="tx2"/>
          </a:solidFill>
          <a:latin typeface="Arial" pitchFamily="34" charset="0"/>
        </a:defRPr>
      </a:lvl5pPr>
      <a:lvl6pPr marL="457200" algn="ctr" rtl="0" eaLnBrk="1" fontAlgn="base" hangingPunct="1">
        <a:spcBef>
          <a:spcPct val="0"/>
        </a:spcBef>
        <a:spcAft>
          <a:spcPct val="0"/>
        </a:spcAft>
        <a:defRPr sz="4400">
          <a:solidFill>
            <a:schemeClr val="tx2"/>
          </a:solidFill>
          <a:latin typeface="Arial" pitchFamily="34" charset="0"/>
        </a:defRPr>
      </a:lvl6pPr>
      <a:lvl7pPr marL="914400" algn="ctr" rtl="0" eaLnBrk="1" fontAlgn="base" hangingPunct="1">
        <a:spcBef>
          <a:spcPct val="0"/>
        </a:spcBef>
        <a:spcAft>
          <a:spcPct val="0"/>
        </a:spcAft>
        <a:defRPr sz="4400">
          <a:solidFill>
            <a:schemeClr val="tx2"/>
          </a:solidFill>
          <a:latin typeface="Arial" pitchFamily="34" charset="0"/>
        </a:defRPr>
      </a:lvl7pPr>
      <a:lvl8pPr marL="1371600" algn="ctr" rtl="0" eaLnBrk="1" fontAlgn="base" hangingPunct="1">
        <a:spcBef>
          <a:spcPct val="0"/>
        </a:spcBef>
        <a:spcAft>
          <a:spcPct val="0"/>
        </a:spcAft>
        <a:defRPr sz="4400">
          <a:solidFill>
            <a:schemeClr val="tx2"/>
          </a:solidFill>
          <a:latin typeface="Arial" pitchFamily="34" charset="0"/>
        </a:defRPr>
      </a:lvl8pPr>
      <a:lvl9pPr marL="1828800" algn="ctr" rtl="0" eaLnBrk="1" fontAlgn="base" hangingPunct="1">
        <a:spcBef>
          <a:spcPct val="0"/>
        </a:spcBef>
        <a:spcAft>
          <a:spcPct val="0"/>
        </a:spcAft>
        <a:defRPr sz="4400">
          <a:solidFill>
            <a:schemeClr val="tx2"/>
          </a:solidFill>
          <a:latin typeface="Arial" pitchFamily="34" charset="0"/>
        </a:defRPr>
      </a:lvl9pPr>
    </p:titleStyle>
    <p:bodyStyle>
      <a:lvl1pPr marL="342900" indent="-342900" algn="ctr"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ctr" rtl="0" eaLnBrk="1" fontAlgn="base" hangingPunct="1">
        <a:spcBef>
          <a:spcPct val="20000"/>
        </a:spcBef>
        <a:spcAft>
          <a:spcPct val="0"/>
        </a:spcAft>
        <a:buChar char="–"/>
        <a:defRPr sz="2800">
          <a:solidFill>
            <a:schemeClr val="tx1"/>
          </a:solidFill>
          <a:latin typeface="+mn-lt"/>
        </a:defRPr>
      </a:lvl2pPr>
      <a:lvl3pPr marL="1143000" indent="-228600" algn="ctr" rtl="0" eaLnBrk="1" fontAlgn="base" hangingPunct="1">
        <a:spcBef>
          <a:spcPct val="20000"/>
        </a:spcBef>
        <a:spcAft>
          <a:spcPct val="0"/>
        </a:spcAft>
        <a:buChar char="•"/>
        <a:defRPr sz="2400">
          <a:solidFill>
            <a:schemeClr val="tx1"/>
          </a:solidFill>
          <a:latin typeface="+mn-lt"/>
        </a:defRPr>
      </a:lvl3pPr>
      <a:lvl4pPr marL="1600200" indent="-228600" algn="ctr" rtl="0" eaLnBrk="1" fontAlgn="base" hangingPunct="1">
        <a:spcBef>
          <a:spcPct val="20000"/>
        </a:spcBef>
        <a:spcAft>
          <a:spcPct val="0"/>
        </a:spcAft>
        <a:buChar char="–"/>
        <a:defRPr sz="2000">
          <a:solidFill>
            <a:schemeClr val="tx1"/>
          </a:solidFill>
          <a:latin typeface="+mn-lt"/>
        </a:defRPr>
      </a:lvl4pPr>
      <a:lvl5pPr marL="2057400" indent="-228600" algn="ctr" rtl="0" eaLnBrk="1" fontAlgn="base" hangingPunct="1">
        <a:spcBef>
          <a:spcPct val="20000"/>
        </a:spcBef>
        <a:spcAft>
          <a:spcPct val="0"/>
        </a:spcAft>
        <a:buChar char="»"/>
        <a:defRPr sz="2000">
          <a:solidFill>
            <a:schemeClr val="tx1"/>
          </a:solidFill>
          <a:latin typeface="+mn-lt"/>
        </a:defRPr>
      </a:lvl5pPr>
      <a:lvl6pPr marL="2514600" indent="-228600" algn="ctr" rtl="0" eaLnBrk="1" fontAlgn="base" hangingPunct="1">
        <a:spcBef>
          <a:spcPct val="20000"/>
        </a:spcBef>
        <a:spcAft>
          <a:spcPct val="0"/>
        </a:spcAft>
        <a:buChar char="»"/>
        <a:defRPr sz="2000">
          <a:solidFill>
            <a:schemeClr val="tx1"/>
          </a:solidFill>
          <a:latin typeface="+mn-lt"/>
        </a:defRPr>
      </a:lvl6pPr>
      <a:lvl7pPr marL="2971800" indent="-228600" algn="ctr" rtl="0" eaLnBrk="1" fontAlgn="base" hangingPunct="1">
        <a:spcBef>
          <a:spcPct val="20000"/>
        </a:spcBef>
        <a:spcAft>
          <a:spcPct val="0"/>
        </a:spcAft>
        <a:buChar char="»"/>
        <a:defRPr sz="2000">
          <a:solidFill>
            <a:schemeClr val="tx1"/>
          </a:solidFill>
          <a:latin typeface="+mn-lt"/>
        </a:defRPr>
      </a:lvl7pPr>
      <a:lvl8pPr marL="3429000" indent="-228600" algn="ctr" rtl="0" eaLnBrk="1" fontAlgn="base" hangingPunct="1">
        <a:spcBef>
          <a:spcPct val="20000"/>
        </a:spcBef>
        <a:spcAft>
          <a:spcPct val="0"/>
        </a:spcAft>
        <a:buChar char="»"/>
        <a:defRPr sz="2000">
          <a:solidFill>
            <a:schemeClr val="tx1"/>
          </a:solidFill>
          <a:latin typeface="+mn-lt"/>
        </a:defRPr>
      </a:lvl8pPr>
      <a:lvl9pPr marL="3886200" indent="-228600" algn="ctr"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331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331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331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331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D3CD2512-5C73-4CC4-B439-8AAE9A6E8C32}"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54" r:id="rId6"/>
    <p:sldLayoutId id="2147483755" r:id="rId7"/>
    <p:sldLayoutId id="2147483756" r:id="rId8"/>
    <p:sldLayoutId id="2147483757" r:id="rId9"/>
    <p:sldLayoutId id="2147483758" r:id="rId10"/>
    <p:sldLayoutId id="214748375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defRPr>
      </a:lvl2pPr>
      <a:lvl3pPr algn="ctr" rtl="0" eaLnBrk="1" fontAlgn="base" hangingPunct="1">
        <a:spcBef>
          <a:spcPct val="0"/>
        </a:spcBef>
        <a:spcAft>
          <a:spcPct val="0"/>
        </a:spcAft>
        <a:defRPr sz="4400">
          <a:solidFill>
            <a:schemeClr val="tx2"/>
          </a:solidFill>
          <a:latin typeface="Arial" pitchFamily="34" charset="0"/>
        </a:defRPr>
      </a:lvl3pPr>
      <a:lvl4pPr algn="ctr" rtl="0" eaLnBrk="1" fontAlgn="base" hangingPunct="1">
        <a:spcBef>
          <a:spcPct val="0"/>
        </a:spcBef>
        <a:spcAft>
          <a:spcPct val="0"/>
        </a:spcAft>
        <a:defRPr sz="4400">
          <a:solidFill>
            <a:schemeClr val="tx2"/>
          </a:solidFill>
          <a:latin typeface="Arial" pitchFamily="34" charset="0"/>
        </a:defRPr>
      </a:lvl4pPr>
      <a:lvl5pPr algn="ctr" rtl="0" eaLnBrk="1" fontAlgn="base" hangingPunct="1">
        <a:spcBef>
          <a:spcPct val="0"/>
        </a:spcBef>
        <a:spcAft>
          <a:spcPct val="0"/>
        </a:spcAft>
        <a:defRPr sz="4400">
          <a:solidFill>
            <a:schemeClr val="tx2"/>
          </a:solidFill>
          <a:latin typeface="Arial" pitchFamily="34" charset="0"/>
        </a:defRPr>
      </a:lvl5pPr>
      <a:lvl6pPr marL="457200" algn="ctr" rtl="0" eaLnBrk="1" fontAlgn="base" hangingPunct="1">
        <a:spcBef>
          <a:spcPct val="0"/>
        </a:spcBef>
        <a:spcAft>
          <a:spcPct val="0"/>
        </a:spcAft>
        <a:defRPr sz="4400">
          <a:solidFill>
            <a:schemeClr val="tx2"/>
          </a:solidFill>
          <a:latin typeface="Arial" pitchFamily="34" charset="0"/>
        </a:defRPr>
      </a:lvl6pPr>
      <a:lvl7pPr marL="914400" algn="ctr" rtl="0" eaLnBrk="1" fontAlgn="base" hangingPunct="1">
        <a:spcBef>
          <a:spcPct val="0"/>
        </a:spcBef>
        <a:spcAft>
          <a:spcPct val="0"/>
        </a:spcAft>
        <a:defRPr sz="4400">
          <a:solidFill>
            <a:schemeClr val="tx2"/>
          </a:solidFill>
          <a:latin typeface="Arial" pitchFamily="34" charset="0"/>
        </a:defRPr>
      </a:lvl7pPr>
      <a:lvl8pPr marL="1371600" algn="ctr" rtl="0" eaLnBrk="1" fontAlgn="base" hangingPunct="1">
        <a:spcBef>
          <a:spcPct val="0"/>
        </a:spcBef>
        <a:spcAft>
          <a:spcPct val="0"/>
        </a:spcAft>
        <a:defRPr sz="4400">
          <a:solidFill>
            <a:schemeClr val="tx2"/>
          </a:solidFill>
          <a:latin typeface="Arial" pitchFamily="34" charset="0"/>
        </a:defRPr>
      </a:lvl8pPr>
      <a:lvl9pPr marL="1828800" algn="ctr" rtl="0" eaLnBrk="1" fontAlgn="base" hangingPunct="1">
        <a:spcBef>
          <a:spcPct val="0"/>
        </a:spcBef>
        <a:spcAft>
          <a:spcPct val="0"/>
        </a:spcAft>
        <a:defRPr sz="4400">
          <a:solidFill>
            <a:schemeClr val="tx2"/>
          </a:solidFill>
          <a:latin typeface="Arial"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4339"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434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434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434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35C7D49B-7C25-4A96-A729-962C1AEE84F9}"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 id="2147483769" r:id="rId9"/>
    <p:sldLayoutId id="2147483770" r:id="rId10"/>
    <p:sldLayoutId id="2147483771"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defRPr>
      </a:lvl2pPr>
      <a:lvl3pPr algn="ctr" rtl="0" eaLnBrk="1" fontAlgn="base" hangingPunct="1">
        <a:spcBef>
          <a:spcPct val="0"/>
        </a:spcBef>
        <a:spcAft>
          <a:spcPct val="0"/>
        </a:spcAft>
        <a:defRPr sz="4400">
          <a:solidFill>
            <a:schemeClr val="tx2"/>
          </a:solidFill>
          <a:latin typeface="Arial" pitchFamily="34" charset="0"/>
        </a:defRPr>
      </a:lvl3pPr>
      <a:lvl4pPr algn="ctr" rtl="0" eaLnBrk="1" fontAlgn="base" hangingPunct="1">
        <a:spcBef>
          <a:spcPct val="0"/>
        </a:spcBef>
        <a:spcAft>
          <a:spcPct val="0"/>
        </a:spcAft>
        <a:defRPr sz="4400">
          <a:solidFill>
            <a:schemeClr val="tx2"/>
          </a:solidFill>
          <a:latin typeface="Arial" pitchFamily="34" charset="0"/>
        </a:defRPr>
      </a:lvl4pPr>
      <a:lvl5pPr algn="ctr" rtl="0" eaLnBrk="1" fontAlgn="base" hangingPunct="1">
        <a:spcBef>
          <a:spcPct val="0"/>
        </a:spcBef>
        <a:spcAft>
          <a:spcPct val="0"/>
        </a:spcAft>
        <a:defRPr sz="4400">
          <a:solidFill>
            <a:schemeClr val="tx2"/>
          </a:solidFill>
          <a:latin typeface="Arial" pitchFamily="34" charset="0"/>
        </a:defRPr>
      </a:lvl5pPr>
      <a:lvl6pPr marL="457200" algn="ctr" rtl="0" eaLnBrk="1" fontAlgn="base" hangingPunct="1">
        <a:spcBef>
          <a:spcPct val="0"/>
        </a:spcBef>
        <a:spcAft>
          <a:spcPct val="0"/>
        </a:spcAft>
        <a:defRPr sz="4400">
          <a:solidFill>
            <a:schemeClr val="tx2"/>
          </a:solidFill>
          <a:latin typeface="Arial" pitchFamily="34" charset="0"/>
        </a:defRPr>
      </a:lvl6pPr>
      <a:lvl7pPr marL="914400" algn="ctr" rtl="0" eaLnBrk="1" fontAlgn="base" hangingPunct="1">
        <a:spcBef>
          <a:spcPct val="0"/>
        </a:spcBef>
        <a:spcAft>
          <a:spcPct val="0"/>
        </a:spcAft>
        <a:defRPr sz="4400">
          <a:solidFill>
            <a:schemeClr val="tx2"/>
          </a:solidFill>
          <a:latin typeface="Arial" pitchFamily="34" charset="0"/>
        </a:defRPr>
      </a:lvl7pPr>
      <a:lvl8pPr marL="1371600" algn="ctr" rtl="0" eaLnBrk="1" fontAlgn="base" hangingPunct="1">
        <a:spcBef>
          <a:spcPct val="0"/>
        </a:spcBef>
        <a:spcAft>
          <a:spcPct val="0"/>
        </a:spcAft>
        <a:defRPr sz="4400">
          <a:solidFill>
            <a:schemeClr val="tx2"/>
          </a:solidFill>
          <a:latin typeface="Arial" pitchFamily="34" charset="0"/>
        </a:defRPr>
      </a:lvl8pPr>
      <a:lvl9pPr marL="1828800" algn="ctr" rtl="0" eaLnBrk="1" fontAlgn="base" hangingPunct="1">
        <a:spcBef>
          <a:spcPct val="0"/>
        </a:spcBef>
        <a:spcAft>
          <a:spcPct val="0"/>
        </a:spcAft>
        <a:defRPr sz="4400">
          <a:solidFill>
            <a:schemeClr val="tx2"/>
          </a:solidFill>
          <a:latin typeface="Arial"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5.xml"/><Relationship Id="rId4" Type="http://schemas.openxmlformats.org/officeDocument/2006/relationships/image" Target="../media/image12.jpeg"/></Relationships>
</file>

<file path=ppt/slides/_rels/slide10.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slide" Target="slide11.xml"/><Relationship Id="rId1" Type="http://schemas.openxmlformats.org/officeDocument/2006/relationships/slideLayout" Target="../slideLayouts/slideLayout25.xml"/><Relationship Id="rId5" Type="http://schemas.openxmlformats.org/officeDocument/2006/relationships/image" Target="../media/image20.jpeg"/><Relationship Id="rId4" Type="http://schemas.openxmlformats.org/officeDocument/2006/relationships/slide" Target="slide13.xml"/></Relationships>
</file>

<file path=ppt/slides/_rels/slide11.xml.rels><?xml version="1.0" encoding="UTF-8" standalone="yes"?>
<Relationships xmlns="http://schemas.openxmlformats.org/package/2006/relationships"><Relationship Id="rId2" Type="http://schemas.openxmlformats.org/officeDocument/2006/relationships/image" Target="../media/image21.gif"/><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0.xml"/><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5.xml"/></Relationships>
</file>

<file path=ppt/slides/_rels/slide17.x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image" Target="../media/image21.gif"/><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5.xml"/></Relationships>
</file>

<file path=ppt/slides/_rels/slide2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image" Target="../media/image32.jpeg"/><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png"/><Relationship Id="rId1" Type="http://schemas.openxmlformats.org/officeDocument/2006/relationships/slideLayout" Target="../slideLayouts/slideLayout19.xml"/><Relationship Id="rId4" Type="http://schemas.openxmlformats.org/officeDocument/2006/relationships/image" Target="../media/image17.jpeg"/></Relationships>
</file>

<file path=ppt/slides/_rels/slide7.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928662" y="357166"/>
            <a:ext cx="8001000" cy="914400"/>
          </a:xfrm>
        </p:spPr>
        <p:txBody>
          <a:bodyPr/>
          <a:lstStyle/>
          <a:p>
            <a:pPr eaLnBrk="1" hangingPunct="1"/>
            <a:r>
              <a:rPr lang="en-AU" dirty="0" smtClean="0"/>
              <a:t>Chapter 6</a:t>
            </a:r>
          </a:p>
        </p:txBody>
      </p:sp>
      <p:sp>
        <p:nvSpPr>
          <p:cNvPr id="12291" name="Rectangle 3"/>
          <p:cNvSpPr>
            <a:spLocks noGrp="1" noChangeArrowheads="1"/>
          </p:cNvSpPr>
          <p:nvPr>
            <p:ph type="body" sz="half" idx="1"/>
          </p:nvPr>
        </p:nvSpPr>
        <p:spPr>
          <a:xfrm>
            <a:off x="914400" y="1412875"/>
            <a:ext cx="7761288" cy="792163"/>
          </a:xfrm>
        </p:spPr>
        <p:txBody>
          <a:bodyPr/>
          <a:lstStyle/>
          <a:p>
            <a:pPr marL="0" indent="0" eaLnBrk="1" hangingPunct="1"/>
            <a:r>
              <a:rPr lang="en-AU" sz="2400" smtClean="0"/>
              <a:t>Muscular Fatigue Mechanisms</a:t>
            </a:r>
          </a:p>
          <a:p>
            <a:pPr marL="0" indent="0" eaLnBrk="1" hangingPunct="1"/>
            <a:endParaRPr lang="en-AU" sz="2400" smtClean="0"/>
          </a:p>
          <a:p>
            <a:pPr marL="0" indent="0" eaLnBrk="1" hangingPunct="1"/>
            <a:endParaRPr lang="en-AU" sz="2800" smtClean="0"/>
          </a:p>
        </p:txBody>
      </p:sp>
      <p:sp>
        <p:nvSpPr>
          <p:cNvPr id="12292" name="Footer Placeholder 5"/>
          <p:cNvSpPr>
            <a:spLocks noGrp="1"/>
          </p:cNvSpPr>
          <p:nvPr>
            <p:ph type="ftr" sz="quarter" idx="11"/>
          </p:nvPr>
        </p:nvSpPr>
        <p:spPr>
          <a:noFill/>
        </p:spPr>
        <p:txBody>
          <a:bodyPr/>
          <a:lstStyle/>
          <a:p>
            <a:r>
              <a:rPr lang="en-AU" smtClean="0"/>
              <a:t>VCE Physical Education - Unit 3</a:t>
            </a:r>
          </a:p>
        </p:txBody>
      </p:sp>
      <p:pic>
        <p:nvPicPr>
          <p:cNvPr id="12293" name="Picture 10" descr="20060319_KateSmyth370"/>
          <p:cNvPicPr>
            <a:picLocks noChangeAspect="1" noChangeArrowheads="1"/>
          </p:cNvPicPr>
          <p:nvPr/>
        </p:nvPicPr>
        <p:blipFill>
          <a:blip r:embed="rId2" cstate="print"/>
          <a:srcRect l="21622" r="11322"/>
          <a:stretch>
            <a:fillRect/>
          </a:stretch>
        </p:blipFill>
        <p:spPr bwMode="auto">
          <a:xfrm>
            <a:off x="4865688" y="2060575"/>
            <a:ext cx="3817937" cy="4176713"/>
          </a:xfrm>
          <a:prstGeom prst="rect">
            <a:avLst/>
          </a:prstGeom>
          <a:noFill/>
          <a:ln w="9525">
            <a:solidFill>
              <a:schemeClr val="folHlink"/>
            </a:solidFill>
            <a:miter lim="800000"/>
            <a:headEnd/>
            <a:tailEnd/>
          </a:ln>
        </p:spPr>
      </p:pic>
      <p:sp>
        <p:nvSpPr>
          <p:cNvPr id="12294" name="Text Box 11"/>
          <p:cNvSpPr txBox="1">
            <a:spLocks noChangeArrowheads="1"/>
          </p:cNvSpPr>
          <p:nvPr/>
        </p:nvSpPr>
        <p:spPr bwMode="auto">
          <a:xfrm>
            <a:off x="250825" y="2060575"/>
            <a:ext cx="3097213" cy="3527425"/>
          </a:xfrm>
          <a:prstGeom prst="rect">
            <a:avLst/>
          </a:prstGeom>
          <a:noFill/>
          <a:ln w="9525">
            <a:noFill/>
            <a:miter lim="800000"/>
            <a:headEnd/>
            <a:tailEnd/>
          </a:ln>
        </p:spPr>
        <p:txBody>
          <a:bodyPr>
            <a:spAutoFit/>
          </a:bodyPr>
          <a:lstStyle/>
          <a:p>
            <a:pPr marL="457200" indent="-457200">
              <a:spcBef>
                <a:spcPct val="50000"/>
              </a:spcBef>
            </a:pPr>
            <a:r>
              <a:rPr lang="en-AU" b="1"/>
              <a:t>Text Sources</a:t>
            </a:r>
            <a:endParaRPr lang="en-AU"/>
          </a:p>
          <a:p>
            <a:pPr marL="457200" indent="-457200">
              <a:spcBef>
                <a:spcPct val="50000"/>
              </a:spcBef>
              <a:buFontTx/>
              <a:buAutoNum type="arabicPeriod"/>
            </a:pPr>
            <a:r>
              <a:rPr lang="en-AU" b="1"/>
              <a:t>Nelson Physical Education VCE Units 3&amp;4:  </a:t>
            </a:r>
            <a:r>
              <a:rPr lang="en-AU"/>
              <a:t>4</a:t>
            </a:r>
            <a:r>
              <a:rPr lang="en-AU" baseline="30000"/>
              <a:t>th</a:t>
            </a:r>
            <a:r>
              <a:rPr lang="en-AU"/>
              <a:t> Edition – Malpeli, Horton, Davey and Telford 2006.</a:t>
            </a:r>
          </a:p>
          <a:p>
            <a:pPr marL="457200" indent="-457200">
              <a:spcBef>
                <a:spcPct val="50000"/>
              </a:spcBef>
              <a:buFontTx/>
              <a:buAutoNum type="arabicPeriod"/>
            </a:pPr>
            <a:endParaRPr lang="en-AU"/>
          </a:p>
          <a:p>
            <a:pPr marL="457200" indent="-457200">
              <a:spcBef>
                <a:spcPct val="50000"/>
              </a:spcBef>
            </a:pPr>
            <a:r>
              <a:rPr lang="en-AU" b="1"/>
              <a:t>2</a:t>
            </a:r>
            <a:r>
              <a:rPr lang="en-AU"/>
              <a:t>. </a:t>
            </a:r>
            <a:r>
              <a:rPr lang="en-AU" b="1"/>
              <a:t>Live It Up 2: </a:t>
            </a:r>
            <a:r>
              <a:rPr lang="en-AU"/>
              <a:t>2</a:t>
            </a:r>
            <a:r>
              <a:rPr lang="en-AU" baseline="30000"/>
              <a:t>nd</a:t>
            </a:r>
            <a:r>
              <a:rPr lang="en-AU"/>
              <a:t> Edition – Smyth, Brown, Judge, McCallum and Pritchard 2006.</a:t>
            </a:r>
          </a:p>
        </p:txBody>
      </p:sp>
      <p:pic>
        <p:nvPicPr>
          <p:cNvPr id="12295" name="Picture 12" descr="bookCover_34"/>
          <p:cNvPicPr>
            <a:picLocks noChangeAspect="1" noChangeArrowheads="1"/>
          </p:cNvPicPr>
          <p:nvPr/>
        </p:nvPicPr>
        <p:blipFill>
          <a:blip r:embed="rId3" cstate="print"/>
          <a:srcRect/>
          <a:stretch>
            <a:fillRect/>
          </a:stretch>
        </p:blipFill>
        <p:spPr bwMode="auto">
          <a:xfrm>
            <a:off x="3276600" y="2276475"/>
            <a:ext cx="1473200" cy="1944688"/>
          </a:xfrm>
          <a:prstGeom prst="rect">
            <a:avLst/>
          </a:prstGeom>
          <a:noFill/>
          <a:ln w="9525">
            <a:noFill/>
            <a:miter lim="800000"/>
            <a:headEnd/>
            <a:tailEnd/>
          </a:ln>
        </p:spPr>
      </p:pic>
      <p:pic>
        <p:nvPicPr>
          <p:cNvPr id="12296" name="Picture 13" descr="Live it up 2"/>
          <p:cNvPicPr>
            <a:picLocks noChangeAspect="1" noChangeArrowheads="1"/>
          </p:cNvPicPr>
          <p:nvPr/>
        </p:nvPicPr>
        <p:blipFill>
          <a:blip r:embed="rId4" cstate="print"/>
          <a:srcRect/>
          <a:stretch>
            <a:fillRect/>
          </a:stretch>
        </p:blipFill>
        <p:spPr bwMode="auto">
          <a:xfrm>
            <a:off x="3276600" y="4365625"/>
            <a:ext cx="1433513" cy="1871663"/>
          </a:xfrm>
          <a:prstGeom prst="rect">
            <a:avLst/>
          </a:prstGeom>
          <a:noFill/>
          <a:ln w="9525">
            <a:noFill/>
            <a:miter lim="800000"/>
            <a:headEnd/>
            <a:tailEnd/>
          </a:ln>
        </p:spPr>
      </p:pic>
    </p:spTree>
  </p:cSld>
  <p:clrMapOvr>
    <a:masterClrMapping/>
  </p:clrMapOvr>
  <p:transition spd="slow">
    <p:random/>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AU" smtClean="0"/>
              <a:t>Causes of Fatigue</a:t>
            </a:r>
          </a:p>
        </p:txBody>
      </p:sp>
      <p:sp>
        <p:nvSpPr>
          <p:cNvPr id="21507" name="Rectangle 3"/>
          <p:cNvSpPr>
            <a:spLocks noGrp="1" noChangeArrowheads="1"/>
          </p:cNvSpPr>
          <p:nvPr>
            <p:ph type="body" sz="half" idx="1"/>
          </p:nvPr>
        </p:nvSpPr>
        <p:spPr>
          <a:xfrm>
            <a:off x="914400" y="990600"/>
            <a:ext cx="3922713" cy="5410200"/>
          </a:xfrm>
        </p:spPr>
        <p:txBody>
          <a:bodyPr/>
          <a:lstStyle/>
          <a:p>
            <a:pPr marL="0" indent="0" eaLnBrk="1" hangingPunct="1">
              <a:lnSpc>
                <a:spcPct val="90000"/>
              </a:lnSpc>
              <a:buFontTx/>
              <a:buNone/>
            </a:pPr>
            <a:r>
              <a:rPr lang="en-AU" sz="2000" smtClean="0"/>
              <a:t>A number of processes cause muscular fatigue including;</a:t>
            </a:r>
          </a:p>
          <a:p>
            <a:pPr marL="0" indent="0" eaLnBrk="1" hangingPunct="1">
              <a:lnSpc>
                <a:spcPct val="90000"/>
              </a:lnSpc>
            </a:pPr>
            <a:r>
              <a:rPr lang="en-AU" sz="2000" smtClean="0">
                <a:hlinkClick r:id="rId2" action="ppaction://hlinksldjump"/>
              </a:rPr>
              <a:t>Energy Systems used</a:t>
            </a:r>
            <a:endParaRPr lang="en-AU" sz="2000" smtClean="0"/>
          </a:p>
          <a:p>
            <a:pPr marL="0" indent="0" eaLnBrk="1" hangingPunct="1">
              <a:lnSpc>
                <a:spcPct val="90000"/>
              </a:lnSpc>
            </a:pPr>
            <a:r>
              <a:rPr lang="en-AU" sz="2000" smtClean="0">
                <a:hlinkClick r:id="rId3" action="ppaction://hlinksldjump"/>
              </a:rPr>
              <a:t>Depleted fuel stores </a:t>
            </a:r>
            <a:r>
              <a:rPr lang="en-AU" sz="2000" smtClean="0"/>
              <a:t>(Glycogen / PC and other phosphate compounds)</a:t>
            </a:r>
          </a:p>
          <a:p>
            <a:pPr marL="0" indent="0" eaLnBrk="1" hangingPunct="1">
              <a:lnSpc>
                <a:spcPct val="90000"/>
              </a:lnSpc>
            </a:pPr>
            <a:r>
              <a:rPr lang="en-AU" sz="2000" smtClean="0">
                <a:hlinkClick r:id="rId4" action="ppaction://hlinksldjump"/>
              </a:rPr>
              <a:t>Metabolic by-products</a:t>
            </a:r>
            <a:endParaRPr lang="en-AU" sz="2000" smtClean="0"/>
          </a:p>
          <a:p>
            <a:pPr marL="0" indent="0" eaLnBrk="1" hangingPunct="1">
              <a:lnSpc>
                <a:spcPct val="90000"/>
              </a:lnSpc>
            </a:pPr>
            <a:r>
              <a:rPr lang="en-AU" sz="2000" smtClean="0"/>
              <a:t>Reduced ability to extract energy</a:t>
            </a:r>
          </a:p>
          <a:p>
            <a:pPr marL="0" indent="0" eaLnBrk="1" hangingPunct="1">
              <a:lnSpc>
                <a:spcPct val="90000"/>
              </a:lnSpc>
            </a:pPr>
            <a:r>
              <a:rPr lang="en-AU" sz="2000" smtClean="0"/>
              <a:t>Increased body temperature</a:t>
            </a:r>
          </a:p>
          <a:p>
            <a:pPr marL="0" indent="0" eaLnBrk="1" hangingPunct="1">
              <a:lnSpc>
                <a:spcPct val="90000"/>
              </a:lnSpc>
            </a:pPr>
            <a:r>
              <a:rPr lang="en-AU" sz="2000" smtClean="0"/>
              <a:t>Dehydration</a:t>
            </a:r>
          </a:p>
          <a:p>
            <a:pPr marL="0" indent="0" eaLnBrk="1" hangingPunct="1">
              <a:lnSpc>
                <a:spcPct val="90000"/>
              </a:lnSpc>
            </a:pPr>
            <a:r>
              <a:rPr lang="en-AU" sz="2000" smtClean="0"/>
              <a:t>Changes in blood flow</a:t>
            </a:r>
          </a:p>
          <a:p>
            <a:pPr marL="0" indent="0" eaLnBrk="1" hangingPunct="1">
              <a:lnSpc>
                <a:spcPct val="90000"/>
              </a:lnSpc>
            </a:pPr>
            <a:endParaRPr lang="en-AU" sz="2000" smtClean="0"/>
          </a:p>
        </p:txBody>
      </p:sp>
      <p:pic>
        <p:nvPicPr>
          <p:cNvPr id="21508" name="Picture 10" descr="015239gallery"/>
          <p:cNvPicPr>
            <a:picLocks noGrp="1" noChangeAspect="1" noChangeArrowheads="1"/>
          </p:cNvPicPr>
          <p:nvPr>
            <p:ph type="clipArt" sz="half" idx="2"/>
          </p:nvPr>
        </p:nvPicPr>
        <p:blipFill>
          <a:blip r:embed="rId5" cstate="print"/>
          <a:srcRect/>
          <a:stretch>
            <a:fillRect/>
          </a:stretch>
        </p:blipFill>
        <p:spPr>
          <a:xfrm>
            <a:off x="4914900" y="990600"/>
            <a:ext cx="4000500" cy="5410200"/>
          </a:xfrm>
          <a:noFill/>
          <a:ln>
            <a:solidFill>
              <a:srgbClr val="FF3300"/>
            </a:solidFill>
          </a:ln>
        </p:spPr>
      </p:pic>
      <p:sp>
        <p:nvSpPr>
          <p:cNvPr id="21509" name="Footer Placeholder 5"/>
          <p:cNvSpPr>
            <a:spLocks noGrp="1"/>
          </p:cNvSpPr>
          <p:nvPr>
            <p:ph type="ftr" sz="quarter" idx="11"/>
          </p:nvPr>
        </p:nvSpPr>
        <p:spPr>
          <a:noFill/>
        </p:spPr>
        <p:txBody>
          <a:bodyPr/>
          <a:lstStyle/>
          <a:p>
            <a:r>
              <a:rPr lang="en-AU" smtClean="0"/>
              <a:t>VCE Physical Education - Unit 3</a:t>
            </a:r>
          </a:p>
        </p:txBody>
      </p:sp>
    </p:spTree>
  </p:cSld>
  <p:clrMapOvr>
    <a:masterClrMapping/>
  </p:clrMapOvr>
  <p:transition spd="slow">
    <p:rand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Line 3"/>
          <p:cNvSpPr>
            <a:spLocks noChangeShapeType="1"/>
          </p:cNvSpPr>
          <p:nvPr/>
        </p:nvSpPr>
        <p:spPr bwMode="auto">
          <a:xfrm flipH="1">
            <a:off x="2743200" y="3886200"/>
            <a:ext cx="838200" cy="609600"/>
          </a:xfrm>
          <a:prstGeom prst="line">
            <a:avLst/>
          </a:prstGeom>
          <a:noFill/>
          <a:ln w="9525">
            <a:solidFill>
              <a:schemeClr val="bg2"/>
            </a:solidFill>
            <a:round/>
            <a:headEnd/>
            <a:tailEnd type="triangle" w="med" len="med"/>
          </a:ln>
        </p:spPr>
        <p:txBody>
          <a:bodyPr wrap="none"/>
          <a:lstStyle/>
          <a:p>
            <a:endParaRPr lang="en-AU"/>
          </a:p>
        </p:txBody>
      </p:sp>
      <p:sp>
        <p:nvSpPr>
          <p:cNvPr id="316420" name="Text Box 4"/>
          <p:cNvSpPr txBox="1">
            <a:spLocks noChangeArrowheads="1"/>
          </p:cNvSpPr>
          <p:nvPr/>
        </p:nvSpPr>
        <p:spPr bwMode="auto">
          <a:xfrm>
            <a:off x="3581400" y="3733800"/>
            <a:ext cx="2971800" cy="822325"/>
          </a:xfrm>
          <a:prstGeom prst="rect">
            <a:avLst/>
          </a:prstGeom>
          <a:noFill/>
          <a:ln w="9525">
            <a:noFill/>
            <a:miter lim="800000"/>
            <a:headEnd/>
            <a:tailEnd/>
          </a:ln>
        </p:spPr>
        <p:txBody>
          <a:bodyPr>
            <a:spAutoFit/>
          </a:bodyPr>
          <a:lstStyle/>
          <a:p>
            <a:pPr>
              <a:spcBef>
                <a:spcPct val="50000"/>
              </a:spcBef>
            </a:pPr>
            <a:r>
              <a:rPr lang="en-AU" sz="2400">
                <a:solidFill>
                  <a:srgbClr val="FF3300"/>
                </a:solidFill>
              </a:rPr>
              <a:t>Fuel stores (PC and glycogen)</a:t>
            </a:r>
          </a:p>
        </p:txBody>
      </p:sp>
      <p:sp>
        <p:nvSpPr>
          <p:cNvPr id="22532" name="Line 5"/>
          <p:cNvSpPr>
            <a:spLocks noChangeShapeType="1"/>
          </p:cNvSpPr>
          <p:nvPr/>
        </p:nvSpPr>
        <p:spPr bwMode="auto">
          <a:xfrm flipH="1">
            <a:off x="2057400" y="1981200"/>
            <a:ext cx="1752600" cy="762000"/>
          </a:xfrm>
          <a:prstGeom prst="line">
            <a:avLst/>
          </a:prstGeom>
          <a:noFill/>
          <a:ln w="9525">
            <a:solidFill>
              <a:schemeClr val="bg2"/>
            </a:solidFill>
            <a:round/>
            <a:headEnd/>
            <a:tailEnd type="triangle" w="med" len="med"/>
          </a:ln>
        </p:spPr>
        <p:txBody>
          <a:bodyPr wrap="none"/>
          <a:lstStyle/>
          <a:p>
            <a:endParaRPr lang="en-AU"/>
          </a:p>
        </p:txBody>
      </p:sp>
      <p:sp>
        <p:nvSpPr>
          <p:cNvPr id="316422" name="Text Box 6"/>
          <p:cNvSpPr txBox="1">
            <a:spLocks noChangeArrowheads="1"/>
          </p:cNvSpPr>
          <p:nvPr/>
        </p:nvSpPr>
        <p:spPr bwMode="auto">
          <a:xfrm>
            <a:off x="3886200" y="1752600"/>
            <a:ext cx="3276600" cy="822325"/>
          </a:xfrm>
          <a:prstGeom prst="rect">
            <a:avLst/>
          </a:prstGeom>
          <a:noFill/>
          <a:ln w="9525">
            <a:noFill/>
            <a:miter lim="800000"/>
            <a:headEnd/>
            <a:tailEnd/>
          </a:ln>
        </p:spPr>
        <p:txBody>
          <a:bodyPr>
            <a:spAutoFit/>
          </a:bodyPr>
          <a:lstStyle/>
          <a:p>
            <a:pPr>
              <a:spcBef>
                <a:spcPct val="50000"/>
              </a:spcBef>
            </a:pPr>
            <a:r>
              <a:rPr lang="en-AU" sz="2400">
                <a:solidFill>
                  <a:srgbClr val="FF3300"/>
                </a:solidFill>
              </a:rPr>
              <a:t>Metabolic By-products  (LA, H</a:t>
            </a:r>
            <a:r>
              <a:rPr lang="en-AU" sz="2400" baseline="30000">
                <a:solidFill>
                  <a:srgbClr val="FF3300"/>
                </a:solidFill>
              </a:rPr>
              <a:t>+</a:t>
            </a:r>
            <a:r>
              <a:rPr lang="en-AU" sz="2400">
                <a:solidFill>
                  <a:srgbClr val="FF3300"/>
                </a:solidFill>
              </a:rPr>
              <a:t>, P</a:t>
            </a:r>
            <a:r>
              <a:rPr lang="en-AU" sz="2400" baseline="-25000">
                <a:solidFill>
                  <a:srgbClr val="FF3300"/>
                </a:solidFill>
              </a:rPr>
              <a:t>i</a:t>
            </a:r>
            <a:r>
              <a:rPr lang="en-AU" sz="2400">
                <a:solidFill>
                  <a:srgbClr val="FF3300"/>
                </a:solidFill>
              </a:rPr>
              <a:t>, Creatine)</a:t>
            </a:r>
          </a:p>
        </p:txBody>
      </p:sp>
      <p:sp>
        <p:nvSpPr>
          <p:cNvPr id="22534" name="Line 7"/>
          <p:cNvSpPr>
            <a:spLocks noChangeShapeType="1"/>
          </p:cNvSpPr>
          <p:nvPr/>
        </p:nvSpPr>
        <p:spPr bwMode="auto">
          <a:xfrm flipH="1">
            <a:off x="5181600" y="2819400"/>
            <a:ext cx="1295400" cy="685800"/>
          </a:xfrm>
          <a:prstGeom prst="line">
            <a:avLst/>
          </a:prstGeom>
          <a:noFill/>
          <a:ln w="9525">
            <a:solidFill>
              <a:srgbClr val="000000"/>
            </a:solidFill>
            <a:round/>
            <a:headEnd/>
            <a:tailEnd type="triangle" w="med" len="med"/>
          </a:ln>
        </p:spPr>
        <p:txBody>
          <a:bodyPr wrap="none"/>
          <a:lstStyle/>
          <a:p>
            <a:endParaRPr lang="en-AU"/>
          </a:p>
        </p:txBody>
      </p:sp>
      <p:sp>
        <p:nvSpPr>
          <p:cNvPr id="316424" name="Text Box 8"/>
          <p:cNvSpPr txBox="1">
            <a:spLocks noChangeArrowheads="1"/>
          </p:cNvSpPr>
          <p:nvPr/>
        </p:nvSpPr>
        <p:spPr bwMode="auto">
          <a:xfrm>
            <a:off x="6400800" y="2514600"/>
            <a:ext cx="2743200" cy="457200"/>
          </a:xfrm>
          <a:prstGeom prst="rect">
            <a:avLst/>
          </a:prstGeom>
          <a:noFill/>
          <a:ln w="9525">
            <a:noFill/>
            <a:miter lim="800000"/>
            <a:headEnd/>
            <a:tailEnd/>
          </a:ln>
        </p:spPr>
        <p:txBody>
          <a:bodyPr>
            <a:spAutoFit/>
          </a:bodyPr>
          <a:lstStyle/>
          <a:p>
            <a:pPr>
              <a:spcBef>
                <a:spcPct val="50000"/>
              </a:spcBef>
            </a:pPr>
            <a:r>
              <a:rPr lang="en-AU" sz="2400">
                <a:solidFill>
                  <a:srgbClr val="FF3300"/>
                </a:solidFill>
              </a:rPr>
              <a:t>Energy pathways</a:t>
            </a:r>
          </a:p>
        </p:txBody>
      </p:sp>
      <p:sp>
        <p:nvSpPr>
          <p:cNvPr id="22536" name="Rectangle 9"/>
          <p:cNvSpPr>
            <a:spLocks noChangeArrowheads="1"/>
          </p:cNvSpPr>
          <p:nvPr/>
        </p:nvSpPr>
        <p:spPr bwMode="auto">
          <a:xfrm>
            <a:off x="685800" y="609600"/>
            <a:ext cx="7772400" cy="1143000"/>
          </a:xfrm>
          <a:prstGeom prst="rect">
            <a:avLst/>
          </a:prstGeom>
          <a:noFill/>
          <a:ln w="9525">
            <a:noFill/>
            <a:miter lim="800000"/>
            <a:headEnd/>
            <a:tailEnd/>
          </a:ln>
        </p:spPr>
        <p:txBody>
          <a:bodyPr anchor="ctr"/>
          <a:lstStyle/>
          <a:p>
            <a:r>
              <a:rPr lang="en-AU" sz="4000">
                <a:solidFill>
                  <a:schemeClr val="tx2"/>
                </a:solidFill>
              </a:rPr>
              <a:t>Causes of Fatigue</a:t>
            </a:r>
          </a:p>
        </p:txBody>
      </p:sp>
      <p:pic>
        <p:nvPicPr>
          <p:cNvPr id="22537" name="Picture 11" descr="j0336395"/>
          <p:cNvPicPr>
            <a:picLocks noChangeAspect="1" noChangeArrowheads="1" noCrop="1"/>
          </p:cNvPicPr>
          <p:nvPr/>
        </p:nvPicPr>
        <p:blipFill>
          <a:blip r:embed="rId2" cstate="print"/>
          <a:srcRect/>
          <a:stretch>
            <a:fillRect/>
          </a:stretch>
        </p:blipFill>
        <p:spPr bwMode="auto">
          <a:xfrm>
            <a:off x="8229600" y="152400"/>
            <a:ext cx="731838" cy="731838"/>
          </a:xfrm>
          <a:prstGeom prst="rect">
            <a:avLst/>
          </a:prstGeom>
          <a:noFill/>
          <a:ln w="9525">
            <a:noFill/>
            <a:miter lim="800000"/>
            <a:headEnd/>
            <a:tailEnd/>
          </a:ln>
        </p:spPr>
      </p:pic>
      <p:sp>
        <p:nvSpPr>
          <p:cNvPr id="22538" name="Rectangle 12"/>
          <p:cNvSpPr>
            <a:spLocks noChangeArrowheads="1"/>
          </p:cNvSpPr>
          <p:nvPr/>
        </p:nvSpPr>
        <p:spPr bwMode="auto">
          <a:xfrm>
            <a:off x="8153400" y="990600"/>
            <a:ext cx="755650" cy="366713"/>
          </a:xfrm>
          <a:prstGeom prst="rect">
            <a:avLst/>
          </a:prstGeom>
          <a:noFill/>
          <a:ln w="9525">
            <a:noFill/>
            <a:miter lim="800000"/>
            <a:headEnd/>
            <a:tailEnd/>
          </a:ln>
        </p:spPr>
        <p:txBody>
          <a:bodyPr wrap="none">
            <a:spAutoFit/>
          </a:bodyPr>
          <a:lstStyle/>
          <a:p>
            <a:r>
              <a:rPr lang="en-AU">
                <a:solidFill>
                  <a:srgbClr val="FF3300"/>
                </a:solidFill>
              </a:rPr>
              <a:t>p.134</a:t>
            </a:r>
          </a:p>
        </p:txBody>
      </p:sp>
      <p:sp>
        <p:nvSpPr>
          <p:cNvPr id="22539" name="Line 13"/>
          <p:cNvSpPr>
            <a:spLocks noChangeShapeType="1"/>
          </p:cNvSpPr>
          <p:nvPr/>
        </p:nvSpPr>
        <p:spPr bwMode="auto">
          <a:xfrm flipV="1">
            <a:off x="7086600" y="2971800"/>
            <a:ext cx="685800" cy="2438400"/>
          </a:xfrm>
          <a:prstGeom prst="line">
            <a:avLst/>
          </a:prstGeom>
          <a:noFill/>
          <a:ln w="9525">
            <a:solidFill>
              <a:schemeClr val="bg2"/>
            </a:solidFill>
            <a:round/>
            <a:headEnd/>
            <a:tailEnd type="triangle" w="med" len="med"/>
          </a:ln>
        </p:spPr>
        <p:txBody>
          <a:bodyPr wrap="none"/>
          <a:lstStyle/>
          <a:p>
            <a:endParaRPr lang="en-AU"/>
          </a:p>
        </p:txBody>
      </p:sp>
      <p:sp>
        <p:nvSpPr>
          <p:cNvPr id="316430" name="Text Box 14"/>
          <p:cNvSpPr txBox="1">
            <a:spLocks noChangeArrowheads="1"/>
          </p:cNvSpPr>
          <p:nvPr/>
        </p:nvSpPr>
        <p:spPr bwMode="auto">
          <a:xfrm>
            <a:off x="6400800" y="5410200"/>
            <a:ext cx="2362200" cy="457200"/>
          </a:xfrm>
          <a:prstGeom prst="rect">
            <a:avLst/>
          </a:prstGeom>
          <a:noFill/>
          <a:ln w="9525">
            <a:noFill/>
            <a:miter lim="800000"/>
            <a:headEnd/>
            <a:tailEnd/>
          </a:ln>
        </p:spPr>
        <p:txBody>
          <a:bodyPr>
            <a:spAutoFit/>
          </a:bodyPr>
          <a:lstStyle/>
          <a:p>
            <a:pPr>
              <a:spcBef>
                <a:spcPct val="50000"/>
              </a:spcBef>
            </a:pPr>
            <a:r>
              <a:rPr lang="en-AU" sz="2400">
                <a:solidFill>
                  <a:srgbClr val="FF3300"/>
                </a:solidFill>
              </a:rPr>
              <a:t>Hydration levels</a:t>
            </a:r>
          </a:p>
        </p:txBody>
      </p:sp>
      <p:sp>
        <p:nvSpPr>
          <p:cNvPr id="22541" name="Line 15"/>
          <p:cNvSpPr>
            <a:spLocks noChangeShapeType="1"/>
          </p:cNvSpPr>
          <p:nvPr/>
        </p:nvSpPr>
        <p:spPr bwMode="auto">
          <a:xfrm flipH="1" flipV="1">
            <a:off x="914400" y="4876800"/>
            <a:ext cx="1295400" cy="1143000"/>
          </a:xfrm>
          <a:prstGeom prst="line">
            <a:avLst/>
          </a:prstGeom>
          <a:noFill/>
          <a:ln w="9525">
            <a:solidFill>
              <a:schemeClr val="bg2"/>
            </a:solidFill>
            <a:round/>
            <a:headEnd/>
            <a:tailEnd type="triangle" w="med" len="med"/>
          </a:ln>
        </p:spPr>
        <p:txBody>
          <a:bodyPr wrap="none"/>
          <a:lstStyle/>
          <a:p>
            <a:endParaRPr lang="en-AU"/>
          </a:p>
        </p:txBody>
      </p:sp>
      <p:sp>
        <p:nvSpPr>
          <p:cNvPr id="316432" name="Text Box 16"/>
          <p:cNvSpPr txBox="1">
            <a:spLocks noChangeArrowheads="1"/>
          </p:cNvSpPr>
          <p:nvPr/>
        </p:nvSpPr>
        <p:spPr bwMode="auto">
          <a:xfrm>
            <a:off x="2286000" y="5867400"/>
            <a:ext cx="3733800" cy="457200"/>
          </a:xfrm>
          <a:prstGeom prst="rect">
            <a:avLst/>
          </a:prstGeom>
          <a:noFill/>
          <a:ln w="9525">
            <a:noFill/>
            <a:miter lim="800000"/>
            <a:headEnd/>
            <a:tailEnd/>
          </a:ln>
        </p:spPr>
        <p:txBody>
          <a:bodyPr>
            <a:spAutoFit/>
          </a:bodyPr>
          <a:lstStyle/>
          <a:p>
            <a:pPr>
              <a:spcBef>
                <a:spcPct val="50000"/>
              </a:spcBef>
            </a:pPr>
            <a:r>
              <a:rPr lang="en-AU" sz="2400">
                <a:solidFill>
                  <a:srgbClr val="FF3300"/>
                </a:solidFill>
              </a:rPr>
              <a:t>Blood flow &amp; redistribution</a:t>
            </a:r>
          </a:p>
        </p:txBody>
      </p:sp>
      <p:sp>
        <p:nvSpPr>
          <p:cNvPr id="22543" name="Line 17"/>
          <p:cNvSpPr>
            <a:spLocks noChangeShapeType="1"/>
          </p:cNvSpPr>
          <p:nvPr/>
        </p:nvSpPr>
        <p:spPr bwMode="auto">
          <a:xfrm>
            <a:off x="838200" y="1676400"/>
            <a:ext cx="838200" cy="304800"/>
          </a:xfrm>
          <a:prstGeom prst="line">
            <a:avLst/>
          </a:prstGeom>
          <a:noFill/>
          <a:ln w="9525">
            <a:solidFill>
              <a:schemeClr val="bg2"/>
            </a:solidFill>
            <a:round/>
            <a:headEnd/>
            <a:tailEnd type="triangle" w="med" len="med"/>
          </a:ln>
        </p:spPr>
        <p:txBody>
          <a:bodyPr wrap="none"/>
          <a:lstStyle/>
          <a:p>
            <a:endParaRPr lang="en-AU"/>
          </a:p>
        </p:txBody>
      </p:sp>
      <p:sp>
        <p:nvSpPr>
          <p:cNvPr id="316434" name="Text Box 18"/>
          <p:cNvSpPr txBox="1">
            <a:spLocks noChangeArrowheads="1"/>
          </p:cNvSpPr>
          <p:nvPr/>
        </p:nvSpPr>
        <p:spPr bwMode="auto">
          <a:xfrm>
            <a:off x="0" y="914400"/>
            <a:ext cx="2209800" cy="822325"/>
          </a:xfrm>
          <a:prstGeom prst="rect">
            <a:avLst/>
          </a:prstGeom>
          <a:noFill/>
          <a:ln w="9525">
            <a:noFill/>
            <a:miter lim="800000"/>
            <a:headEnd/>
            <a:tailEnd/>
          </a:ln>
        </p:spPr>
        <p:txBody>
          <a:bodyPr>
            <a:spAutoFit/>
          </a:bodyPr>
          <a:lstStyle/>
          <a:p>
            <a:pPr>
              <a:spcBef>
                <a:spcPct val="50000"/>
              </a:spcBef>
            </a:pPr>
            <a:r>
              <a:rPr lang="en-AU" sz="2400">
                <a:solidFill>
                  <a:srgbClr val="FF3300"/>
                </a:solidFill>
              </a:rPr>
              <a:t>Body Temperature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16422"/>
                                        </p:tgtEl>
                                        <p:attrNameLst>
                                          <p:attrName>style.visibility</p:attrName>
                                        </p:attrNameLst>
                                      </p:cBhvr>
                                      <p:to>
                                        <p:strVal val="visible"/>
                                      </p:to>
                                    </p:set>
                                    <p:anim calcmode="lin" valueType="num">
                                      <p:cBhvr additive="base">
                                        <p:cTn id="7" dur="500" fill="hold"/>
                                        <p:tgtEl>
                                          <p:spTgt spid="316422"/>
                                        </p:tgtEl>
                                        <p:attrNameLst>
                                          <p:attrName>ppt_x</p:attrName>
                                        </p:attrNameLst>
                                      </p:cBhvr>
                                      <p:tavLst>
                                        <p:tav tm="0">
                                          <p:val>
                                            <p:strVal val="0-#ppt_w/2"/>
                                          </p:val>
                                        </p:tav>
                                        <p:tav tm="100000">
                                          <p:val>
                                            <p:strVal val="#ppt_x"/>
                                          </p:val>
                                        </p:tav>
                                      </p:tavLst>
                                    </p:anim>
                                    <p:anim calcmode="lin" valueType="num">
                                      <p:cBhvr additive="base">
                                        <p:cTn id="8" dur="500" fill="hold"/>
                                        <p:tgtEl>
                                          <p:spTgt spid="31642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16430"/>
                                        </p:tgtEl>
                                        <p:attrNameLst>
                                          <p:attrName>style.visibility</p:attrName>
                                        </p:attrNameLst>
                                      </p:cBhvr>
                                      <p:to>
                                        <p:strVal val="visible"/>
                                      </p:to>
                                    </p:set>
                                    <p:anim calcmode="lin" valueType="num">
                                      <p:cBhvr additive="base">
                                        <p:cTn id="13" dur="500" fill="hold"/>
                                        <p:tgtEl>
                                          <p:spTgt spid="316430"/>
                                        </p:tgtEl>
                                        <p:attrNameLst>
                                          <p:attrName>ppt_x</p:attrName>
                                        </p:attrNameLst>
                                      </p:cBhvr>
                                      <p:tavLst>
                                        <p:tav tm="0">
                                          <p:val>
                                            <p:strVal val="0-#ppt_w/2"/>
                                          </p:val>
                                        </p:tav>
                                        <p:tav tm="100000">
                                          <p:val>
                                            <p:strVal val="#ppt_x"/>
                                          </p:val>
                                        </p:tav>
                                      </p:tavLst>
                                    </p:anim>
                                    <p:anim calcmode="lin" valueType="num">
                                      <p:cBhvr additive="base">
                                        <p:cTn id="14" dur="500" fill="hold"/>
                                        <p:tgtEl>
                                          <p:spTgt spid="31643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16434"/>
                                        </p:tgtEl>
                                        <p:attrNameLst>
                                          <p:attrName>style.visibility</p:attrName>
                                        </p:attrNameLst>
                                      </p:cBhvr>
                                      <p:to>
                                        <p:strVal val="visible"/>
                                      </p:to>
                                    </p:set>
                                    <p:anim calcmode="lin" valueType="num">
                                      <p:cBhvr additive="base">
                                        <p:cTn id="19" dur="500" fill="hold"/>
                                        <p:tgtEl>
                                          <p:spTgt spid="316434"/>
                                        </p:tgtEl>
                                        <p:attrNameLst>
                                          <p:attrName>ppt_x</p:attrName>
                                        </p:attrNameLst>
                                      </p:cBhvr>
                                      <p:tavLst>
                                        <p:tav tm="0">
                                          <p:val>
                                            <p:strVal val="0-#ppt_w/2"/>
                                          </p:val>
                                        </p:tav>
                                        <p:tav tm="100000">
                                          <p:val>
                                            <p:strVal val="#ppt_x"/>
                                          </p:val>
                                        </p:tav>
                                      </p:tavLst>
                                    </p:anim>
                                    <p:anim calcmode="lin" valueType="num">
                                      <p:cBhvr additive="base">
                                        <p:cTn id="20" dur="500" fill="hold"/>
                                        <p:tgtEl>
                                          <p:spTgt spid="31643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5" presetClass="entr" presetSubtype="0" fill="hold" grpId="0" nodeType="clickEffect">
                                  <p:stCondLst>
                                    <p:cond delay="0"/>
                                  </p:stCondLst>
                                  <p:childTnLst>
                                    <p:set>
                                      <p:cBhvr>
                                        <p:cTn id="24" dur="1" fill="hold">
                                          <p:stCondLst>
                                            <p:cond delay="0"/>
                                          </p:stCondLst>
                                        </p:cTn>
                                        <p:tgtEl>
                                          <p:spTgt spid="316432"/>
                                        </p:tgtEl>
                                        <p:attrNameLst>
                                          <p:attrName>style.visibility</p:attrName>
                                        </p:attrNameLst>
                                      </p:cBhvr>
                                      <p:to>
                                        <p:strVal val="visible"/>
                                      </p:to>
                                    </p:set>
                                    <p:anim calcmode="lin" valueType="num">
                                      <p:cBhvr>
                                        <p:cTn id="25" dur="1000" fill="hold"/>
                                        <p:tgtEl>
                                          <p:spTgt spid="316432"/>
                                        </p:tgtEl>
                                        <p:attrNameLst>
                                          <p:attrName>ppt_w</p:attrName>
                                        </p:attrNameLst>
                                      </p:cBhvr>
                                      <p:tavLst>
                                        <p:tav tm="0">
                                          <p:val>
                                            <p:fltVal val="0"/>
                                          </p:val>
                                        </p:tav>
                                        <p:tav tm="100000">
                                          <p:val>
                                            <p:strVal val="#ppt_w"/>
                                          </p:val>
                                        </p:tav>
                                      </p:tavLst>
                                    </p:anim>
                                    <p:anim calcmode="lin" valueType="num">
                                      <p:cBhvr>
                                        <p:cTn id="26" dur="1000" fill="hold"/>
                                        <p:tgtEl>
                                          <p:spTgt spid="316432"/>
                                        </p:tgtEl>
                                        <p:attrNameLst>
                                          <p:attrName>ppt_h</p:attrName>
                                        </p:attrNameLst>
                                      </p:cBhvr>
                                      <p:tavLst>
                                        <p:tav tm="0">
                                          <p:val>
                                            <p:fltVal val="0"/>
                                          </p:val>
                                        </p:tav>
                                        <p:tav tm="100000">
                                          <p:val>
                                            <p:strVal val="#ppt_h"/>
                                          </p:val>
                                        </p:tav>
                                      </p:tavLst>
                                    </p:anim>
                                    <p:anim calcmode="lin" valueType="num">
                                      <p:cBhvr>
                                        <p:cTn id="27" dur="1000" fill="hold"/>
                                        <p:tgtEl>
                                          <p:spTgt spid="316432"/>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31643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316424"/>
                                        </p:tgtEl>
                                        <p:attrNameLst>
                                          <p:attrName>style.visibility</p:attrName>
                                        </p:attrNameLst>
                                      </p:cBhvr>
                                      <p:to>
                                        <p:strVal val="visible"/>
                                      </p:to>
                                    </p:set>
                                    <p:anim calcmode="lin" valueType="num">
                                      <p:cBhvr additive="base">
                                        <p:cTn id="33" dur="500" fill="hold"/>
                                        <p:tgtEl>
                                          <p:spTgt spid="316424"/>
                                        </p:tgtEl>
                                        <p:attrNameLst>
                                          <p:attrName>ppt_x</p:attrName>
                                        </p:attrNameLst>
                                      </p:cBhvr>
                                      <p:tavLst>
                                        <p:tav tm="0">
                                          <p:val>
                                            <p:strVal val="0-#ppt_w/2"/>
                                          </p:val>
                                        </p:tav>
                                        <p:tav tm="100000">
                                          <p:val>
                                            <p:strVal val="#ppt_x"/>
                                          </p:val>
                                        </p:tav>
                                      </p:tavLst>
                                    </p:anim>
                                    <p:anim calcmode="lin" valueType="num">
                                      <p:cBhvr additive="base">
                                        <p:cTn id="34" dur="500" fill="hold"/>
                                        <p:tgtEl>
                                          <p:spTgt spid="316424"/>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8" fill="hold" grpId="0" nodeType="clickEffect">
                                  <p:stCondLst>
                                    <p:cond delay="0"/>
                                  </p:stCondLst>
                                  <p:childTnLst>
                                    <p:set>
                                      <p:cBhvr>
                                        <p:cTn id="38" dur="1" fill="hold">
                                          <p:stCondLst>
                                            <p:cond delay="0"/>
                                          </p:stCondLst>
                                        </p:cTn>
                                        <p:tgtEl>
                                          <p:spTgt spid="316420"/>
                                        </p:tgtEl>
                                        <p:attrNameLst>
                                          <p:attrName>style.visibility</p:attrName>
                                        </p:attrNameLst>
                                      </p:cBhvr>
                                      <p:to>
                                        <p:strVal val="visible"/>
                                      </p:to>
                                    </p:set>
                                    <p:anim calcmode="lin" valueType="num">
                                      <p:cBhvr additive="base">
                                        <p:cTn id="39" dur="500" fill="hold"/>
                                        <p:tgtEl>
                                          <p:spTgt spid="316420"/>
                                        </p:tgtEl>
                                        <p:attrNameLst>
                                          <p:attrName>ppt_x</p:attrName>
                                        </p:attrNameLst>
                                      </p:cBhvr>
                                      <p:tavLst>
                                        <p:tav tm="0">
                                          <p:val>
                                            <p:strVal val="0-#ppt_w/2"/>
                                          </p:val>
                                        </p:tav>
                                        <p:tav tm="100000">
                                          <p:val>
                                            <p:strVal val="#ppt_x"/>
                                          </p:val>
                                        </p:tav>
                                      </p:tavLst>
                                    </p:anim>
                                    <p:anim calcmode="lin" valueType="num">
                                      <p:cBhvr additive="base">
                                        <p:cTn id="40" dur="500" fill="hold"/>
                                        <p:tgtEl>
                                          <p:spTgt spid="3164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6420" grpId="0" autoUpdateAnimBg="0"/>
      <p:bldP spid="316422" grpId="0" autoUpdateAnimBg="0"/>
      <p:bldP spid="316424" grpId="0" autoUpdateAnimBg="0"/>
      <p:bldP spid="316430" grpId="0" autoUpdateAnimBg="0"/>
      <p:bldP spid="316432" grpId="0" autoUpdateAnimBg="0"/>
      <p:bldP spid="316434"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ctrTitle"/>
          </p:nvPr>
        </p:nvSpPr>
        <p:spPr/>
        <p:txBody>
          <a:bodyPr/>
          <a:lstStyle/>
          <a:p>
            <a:pPr eaLnBrk="1" hangingPunct="1"/>
            <a:r>
              <a:rPr lang="en-AU" smtClean="0">
                <a:solidFill>
                  <a:schemeClr val="accent2"/>
                </a:solidFill>
              </a:rPr>
              <a:t>Depletion of Fuels</a:t>
            </a:r>
          </a:p>
        </p:txBody>
      </p:sp>
      <p:sp>
        <p:nvSpPr>
          <p:cNvPr id="23555" name="Rectangle 3"/>
          <p:cNvSpPr>
            <a:spLocks noGrp="1" noChangeArrowheads="1"/>
          </p:cNvSpPr>
          <p:nvPr>
            <p:ph type="subTitle" idx="1"/>
          </p:nvPr>
        </p:nvSpPr>
        <p:spPr/>
        <p:txBody>
          <a:bodyPr/>
          <a:lstStyle/>
          <a:p>
            <a:pPr eaLnBrk="1" hangingPunct="1"/>
            <a:r>
              <a:rPr lang="en-AU" smtClean="0"/>
              <a:t>Muscular Fatigue Mechanisms</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AU" smtClean="0"/>
              <a:t>Fuel Depletion</a:t>
            </a:r>
          </a:p>
        </p:txBody>
      </p:sp>
      <p:sp>
        <p:nvSpPr>
          <p:cNvPr id="24579" name="Rectangle 3"/>
          <p:cNvSpPr>
            <a:spLocks noGrp="1" noChangeArrowheads="1"/>
          </p:cNvSpPr>
          <p:nvPr>
            <p:ph idx="1"/>
          </p:nvPr>
        </p:nvSpPr>
        <p:spPr>
          <a:xfrm>
            <a:off x="684213" y="1125538"/>
            <a:ext cx="7772400" cy="4114800"/>
          </a:xfrm>
        </p:spPr>
        <p:txBody>
          <a:bodyPr/>
          <a:lstStyle/>
          <a:p>
            <a:pPr eaLnBrk="1" hangingPunct="1">
              <a:lnSpc>
                <a:spcPct val="90000"/>
              </a:lnSpc>
            </a:pPr>
            <a:r>
              <a:rPr lang="en-AU" sz="2400" smtClean="0"/>
              <a:t>Most commonly exhausted energy stores are PC and glycogen. </a:t>
            </a:r>
          </a:p>
          <a:p>
            <a:pPr eaLnBrk="1" hangingPunct="1">
              <a:lnSpc>
                <a:spcPct val="90000"/>
              </a:lnSpc>
            </a:pPr>
            <a:r>
              <a:rPr lang="en-AU" sz="2400" smtClean="0"/>
              <a:t>Stores of glycogen in the muscle and liver can fuel continuous exercise for over 90 mins. </a:t>
            </a:r>
          </a:p>
          <a:p>
            <a:pPr eaLnBrk="1" hangingPunct="1">
              <a:lnSpc>
                <a:spcPct val="90000"/>
              </a:lnSpc>
            </a:pPr>
            <a:r>
              <a:rPr lang="en-AU" sz="2400" smtClean="0"/>
              <a:t>Muscle glycogen is generally the first fuel source used during aerobic exercise; then liver glycogen and eventually blood-borne and stored fat.</a:t>
            </a:r>
          </a:p>
          <a:p>
            <a:pPr eaLnBrk="1" hangingPunct="1">
              <a:lnSpc>
                <a:spcPct val="90000"/>
              </a:lnSpc>
            </a:pPr>
            <a:r>
              <a:rPr lang="en-AU" sz="2400" smtClean="0"/>
              <a:t>Fat conversion to energy is far less efficient than that for glycogen, resulting in a reduced intensity.</a:t>
            </a:r>
          </a:p>
          <a:p>
            <a:pPr eaLnBrk="1" hangingPunct="1">
              <a:lnSpc>
                <a:spcPct val="90000"/>
              </a:lnSpc>
            </a:pPr>
            <a:r>
              <a:rPr lang="en-AU" sz="2400" smtClean="0"/>
              <a:t>As energy stores are continually depleted, fatigue occurs and therefore the quality of performance decreases</a:t>
            </a:r>
            <a:r>
              <a:rPr lang="en-AU" sz="2800" smtClean="0"/>
              <a:t> </a:t>
            </a:r>
            <a:r>
              <a:rPr lang="en-AU" sz="2200" smtClean="0"/>
              <a:t> </a:t>
            </a:r>
          </a:p>
        </p:txBody>
      </p:sp>
      <p:sp>
        <p:nvSpPr>
          <p:cNvPr id="24580" name="Footer Placeholder 4"/>
          <p:cNvSpPr>
            <a:spLocks noGrp="1"/>
          </p:cNvSpPr>
          <p:nvPr>
            <p:ph type="ftr" sz="quarter" idx="11"/>
          </p:nvPr>
        </p:nvSpPr>
        <p:spPr>
          <a:noFill/>
        </p:spPr>
        <p:txBody>
          <a:bodyPr/>
          <a:lstStyle/>
          <a:p>
            <a:r>
              <a:rPr lang="en-AU" smtClean="0"/>
              <a:t>VCE Physical Education - Unit 3</a:t>
            </a:r>
          </a:p>
        </p:txBody>
      </p:sp>
    </p:spTree>
  </p:cSld>
  <p:clrMapOvr>
    <a:masterClrMapping/>
  </p:clrMapOvr>
  <p:transition>
    <p:comb/>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Footer Placeholder 2"/>
          <p:cNvSpPr>
            <a:spLocks noGrp="1"/>
          </p:cNvSpPr>
          <p:nvPr>
            <p:ph type="ftr" sz="quarter" idx="11"/>
          </p:nvPr>
        </p:nvSpPr>
        <p:spPr>
          <a:noFill/>
        </p:spPr>
        <p:txBody>
          <a:bodyPr/>
          <a:lstStyle/>
          <a:p>
            <a:r>
              <a:rPr lang="en-AU" smtClean="0"/>
              <a:t>VCE Physical Education - Unit 3</a:t>
            </a:r>
          </a:p>
        </p:txBody>
      </p:sp>
      <p:pic>
        <p:nvPicPr>
          <p:cNvPr id="25603" name="Picture 2"/>
          <p:cNvPicPr>
            <a:picLocks noChangeAspect="1" noChangeArrowheads="1"/>
          </p:cNvPicPr>
          <p:nvPr/>
        </p:nvPicPr>
        <p:blipFill>
          <a:blip r:embed="rId2" cstate="print"/>
          <a:srcRect/>
          <a:stretch>
            <a:fillRect/>
          </a:stretch>
        </p:blipFill>
        <p:spPr bwMode="auto">
          <a:xfrm>
            <a:off x="1066800" y="0"/>
            <a:ext cx="8077200" cy="2997200"/>
          </a:xfrm>
          <a:prstGeom prst="rect">
            <a:avLst/>
          </a:prstGeom>
          <a:noFill/>
          <a:ln w="9525">
            <a:noFill/>
            <a:miter lim="800000"/>
            <a:headEnd/>
            <a:tailEnd/>
          </a:ln>
        </p:spPr>
      </p:pic>
      <p:pic>
        <p:nvPicPr>
          <p:cNvPr id="25604" name="Picture 3"/>
          <p:cNvPicPr>
            <a:picLocks noChangeAspect="1" noChangeArrowheads="1"/>
          </p:cNvPicPr>
          <p:nvPr/>
        </p:nvPicPr>
        <p:blipFill>
          <a:blip r:embed="rId3" cstate="print"/>
          <a:srcRect/>
          <a:stretch>
            <a:fillRect/>
          </a:stretch>
        </p:blipFill>
        <p:spPr bwMode="auto">
          <a:xfrm>
            <a:off x="152400" y="3108325"/>
            <a:ext cx="6705600" cy="3749675"/>
          </a:xfrm>
          <a:prstGeom prst="rect">
            <a:avLst/>
          </a:prstGeom>
          <a:noFill/>
          <a:ln w="9525">
            <a:noFill/>
            <a:miter lim="800000"/>
            <a:headEnd/>
            <a:tailEnd/>
          </a:ln>
        </p:spPr>
      </p:pic>
      <p:pic>
        <p:nvPicPr>
          <p:cNvPr id="25605" name="Picture 4"/>
          <p:cNvPicPr>
            <a:picLocks noChangeAspect="1" noChangeArrowheads="1"/>
          </p:cNvPicPr>
          <p:nvPr/>
        </p:nvPicPr>
        <p:blipFill>
          <a:blip r:embed="rId4" cstate="print"/>
          <a:srcRect/>
          <a:stretch>
            <a:fillRect/>
          </a:stretch>
        </p:blipFill>
        <p:spPr bwMode="auto">
          <a:xfrm>
            <a:off x="5943600" y="4343400"/>
            <a:ext cx="3200400" cy="2278063"/>
          </a:xfrm>
          <a:prstGeom prst="rect">
            <a:avLst/>
          </a:prstGeom>
          <a:noFill/>
          <a:ln w="9525">
            <a:solidFill>
              <a:srgbClr val="000000"/>
            </a:solidFill>
            <a:miter lim="800000"/>
            <a:headEnd/>
            <a:tailEnd/>
          </a:ln>
        </p:spPr>
      </p:pic>
    </p:spTree>
  </p:cSld>
  <p:clrMapOvr>
    <a:masterClrMapping/>
  </p:clrMapOvr>
  <p:transition>
    <p:comb/>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AU" sz="3600" smtClean="0"/>
              <a:t>Aerobic Pathway &amp; Fatigue</a:t>
            </a:r>
          </a:p>
        </p:txBody>
      </p:sp>
      <p:sp>
        <p:nvSpPr>
          <p:cNvPr id="26627" name="Rectangle 3"/>
          <p:cNvSpPr>
            <a:spLocks noGrp="1" noChangeArrowheads="1"/>
          </p:cNvSpPr>
          <p:nvPr>
            <p:ph type="body" sz="half" idx="1"/>
          </p:nvPr>
        </p:nvSpPr>
        <p:spPr>
          <a:xfrm>
            <a:off x="684213" y="1196975"/>
            <a:ext cx="3810000" cy="4495800"/>
          </a:xfrm>
        </p:spPr>
        <p:txBody>
          <a:bodyPr>
            <a:normAutofit fontScale="92500" lnSpcReduction="20000"/>
          </a:bodyPr>
          <a:lstStyle/>
          <a:p>
            <a:pPr marL="533400" indent="-533400" eaLnBrk="1" hangingPunct="1">
              <a:lnSpc>
                <a:spcPct val="90000"/>
              </a:lnSpc>
              <a:buFontTx/>
              <a:buNone/>
            </a:pPr>
            <a:r>
              <a:rPr lang="en-AU" sz="1800" smtClean="0">
                <a:cs typeface="Arial" pitchFamily="34" charset="0"/>
              </a:rPr>
              <a:t>Aerobic Exercise </a:t>
            </a:r>
          </a:p>
          <a:p>
            <a:pPr marL="533400" indent="-533400" eaLnBrk="1" hangingPunct="1">
              <a:lnSpc>
                <a:spcPct val="90000"/>
              </a:lnSpc>
            </a:pPr>
            <a:r>
              <a:rPr lang="en-AU" sz="1800" smtClean="0">
                <a:cs typeface="Arial" pitchFamily="34" charset="0"/>
              </a:rPr>
              <a:t> Less than 20 minutes; </a:t>
            </a:r>
          </a:p>
          <a:p>
            <a:pPr marL="533400" indent="-533400" eaLnBrk="1" hangingPunct="1">
              <a:lnSpc>
                <a:spcPct val="90000"/>
              </a:lnSpc>
            </a:pPr>
            <a:r>
              <a:rPr lang="en-AU" sz="1800" smtClean="0">
                <a:cs typeface="Arial" pitchFamily="34" charset="0"/>
              </a:rPr>
              <a:t>No major fatigue and carbo’s and fats used as energy (Very little lactic acid). </a:t>
            </a:r>
          </a:p>
          <a:p>
            <a:pPr marL="533400" indent="-533400" eaLnBrk="1" hangingPunct="1">
              <a:lnSpc>
                <a:spcPct val="90000"/>
              </a:lnSpc>
            </a:pPr>
            <a:r>
              <a:rPr lang="en-AU" sz="1800" smtClean="0">
                <a:cs typeface="Arial" pitchFamily="34" charset="0"/>
              </a:rPr>
              <a:t>Extended activities (Greater than an hour); Fats used as fuel therefore body must slow down (More oxygen required).</a:t>
            </a:r>
          </a:p>
          <a:p>
            <a:pPr marL="533400" indent="-533400" eaLnBrk="1" hangingPunct="1">
              <a:lnSpc>
                <a:spcPct val="90000"/>
              </a:lnSpc>
            </a:pPr>
            <a:r>
              <a:rPr lang="en-AU" sz="1800" smtClean="0">
                <a:cs typeface="Arial" pitchFamily="34" charset="0"/>
              </a:rPr>
              <a:t>Fatigue caused by depleted fuel stores, dehydration, increased body temp, physical and mental stress.</a:t>
            </a:r>
            <a:endParaRPr lang="en-AU" sz="1800" smtClean="0"/>
          </a:p>
          <a:p>
            <a:pPr marL="533400" indent="-533400" eaLnBrk="1" hangingPunct="1">
              <a:lnSpc>
                <a:spcPct val="90000"/>
              </a:lnSpc>
              <a:buFontTx/>
              <a:buNone/>
            </a:pPr>
            <a:r>
              <a:rPr lang="en-AU" sz="1800" smtClean="0">
                <a:cs typeface="Arial" pitchFamily="34" charset="0"/>
              </a:rPr>
              <a:t>Low Energy Stores </a:t>
            </a:r>
          </a:p>
          <a:p>
            <a:pPr marL="533400" indent="-533400" eaLnBrk="1" hangingPunct="1">
              <a:lnSpc>
                <a:spcPct val="90000"/>
              </a:lnSpc>
              <a:buFontTx/>
              <a:buNone/>
            </a:pPr>
            <a:r>
              <a:rPr lang="en-AU" sz="1800" smtClean="0">
                <a:cs typeface="Arial" pitchFamily="34" charset="0"/>
              </a:rPr>
              <a:t>Athletes should follow strict diets when preparing for events so that fatigue is minimised or delayed.</a:t>
            </a:r>
          </a:p>
          <a:p>
            <a:pPr marL="533400" indent="-533400" eaLnBrk="1" hangingPunct="1">
              <a:lnSpc>
                <a:spcPct val="90000"/>
              </a:lnSpc>
              <a:buFontTx/>
              <a:buNone/>
            </a:pPr>
            <a:endParaRPr lang="en-AU" sz="1800" smtClean="0"/>
          </a:p>
          <a:p>
            <a:pPr marL="533400" indent="-533400" eaLnBrk="1" hangingPunct="1">
              <a:lnSpc>
                <a:spcPct val="90000"/>
              </a:lnSpc>
              <a:buFontTx/>
              <a:buNone/>
            </a:pPr>
            <a:r>
              <a:rPr lang="en-AU" sz="2000" smtClean="0"/>
              <a:t> </a:t>
            </a:r>
          </a:p>
          <a:p>
            <a:pPr marL="533400" indent="-533400" eaLnBrk="1" hangingPunct="1">
              <a:lnSpc>
                <a:spcPct val="90000"/>
              </a:lnSpc>
              <a:buFontTx/>
              <a:buNone/>
            </a:pPr>
            <a:endParaRPr lang="en-AU" sz="2000" smtClean="0"/>
          </a:p>
          <a:p>
            <a:pPr marL="533400" indent="-533400" eaLnBrk="1" hangingPunct="1">
              <a:lnSpc>
                <a:spcPct val="90000"/>
              </a:lnSpc>
              <a:buFontTx/>
              <a:buNone/>
            </a:pPr>
            <a:endParaRPr lang="en-AU" sz="2000" smtClean="0"/>
          </a:p>
          <a:p>
            <a:pPr marL="533400" indent="-533400" eaLnBrk="1" hangingPunct="1">
              <a:lnSpc>
                <a:spcPct val="90000"/>
              </a:lnSpc>
              <a:buFontTx/>
              <a:buNone/>
            </a:pPr>
            <a:endParaRPr lang="en-AU" sz="2000" smtClean="0"/>
          </a:p>
          <a:p>
            <a:pPr marL="533400" indent="-533400" eaLnBrk="1" hangingPunct="1">
              <a:lnSpc>
                <a:spcPct val="90000"/>
              </a:lnSpc>
              <a:buFontTx/>
              <a:buNone/>
            </a:pPr>
            <a:endParaRPr lang="en-AU" sz="2000" smtClean="0"/>
          </a:p>
          <a:p>
            <a:pPr marL="533400" indent="-533400" eaLnBrk="1" hangingPunct="1">
              <a:lnSpc>
                <a:spcPct val="90000"/>
              </a:lnSpc>
              <a:buFontTx/>
              <a:buNone/>
            </a:pPr>
            <a:endParaRPr lang="en-AU" sz="2800" smtClean="0"/>
          </a:p>
        </p:txBody>
      </p:sp>
      <p:pic>
        <p:nvPicPr>
          <p:cNvPr id="26628" name="Picture 14" descr="CollingwoodJune"/>
          <p:cNvPicPr>
            <a:picLocks noGrp="1" noChangeAspect="1" noChangeArrowheads="1"/>
          </p:cNvPicPr>
          <p:nvPr>
            <p:ph type="clipArt" sz="half" idx="2"/>
          </p:nvPr>
        </p:nvPicPr>
        <p:blipFill>
          <a:blip r:embed="rId2" cstate="print"/>
          <a:srcRect/>
          <a:stretch>
            <a:fillRect/>
          </a:stretch>
        </p:blipFill>
        <p:spPr>
          <a:xfrm>
            <a:off x="5143500" y="1676400"/>
            <a:ext cx="3162300" cy="4419600"/>
          </a:xfrm>
          <a:noFill/>
        </p:spPr>
      </p:pic>
      <p:sp>
        <p:nvSpPr>
          <p:cNvPr id="26629" name="Footer Placeholder 5"/>
          <p:cNvSpPr>
            <a:spLocks noGrp="1"/>
          </p:cNvSpPr>
          <p:nvPr>
            <p:ph type="ftr" sz="quarter" idx="11"/>
          </p:nvPr>
        </p:nvSpPr>
        <p:spPr>
          <a:noFill/>
        </p:spPr>
        <p:txBody>
          <a:bodyPr/>
          <a:lstStyle/>
          <a:p>
            <a:r>
              <a:rPr lang="en-AU" smtClean="0"/>
              <a:t>VCE Physical Education - Unit 3</a:t>
            </a:r>
          </a:p>
        </p:txBody>
      </p:sp>
    </p:spTree>
  </p:cSld>
  <p:clrMapOvr>
    <a:masterClrMapping/>
  </p:clrMapOvr>
  <p:transition spd="slow">
    <p:rand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AU" smtClean="0"/>
              <a:t>Anaerobic Pathway &amp; Fatigue</a:t>
            </a:r>
          </a:p>
        </p:txBody>
      </p:sp>
      <p:sp>
        <p:nvSpPr>
          <p:cNvPr id="27651" name="Rectangle 3"/>
          <p:cNvSpPr>
            <a:spLocks noGrp="1" noChangeArrowheads="1"/>
          </p:cNvSpPr>
          <p:nvPr>
            <p:ph type="body" sz="half" idx="1"/>
          </p:nvPr>
        </p:nvSpPr>
        <p:spPr>
          <a:xfrm>
            <a:off x="755650" y="1125538"/>
            <a:ext cx="3810000" cy="4895850"/>
          </a:xfrm>
        </p:spPr>
        <p:txBody>
          <a:bodyPr/>
          <a:lstStyle/>
          <a:p>
            <a:pPr marL="0" indent="0" eaLnBrk="1" hangingPunct="1">
              <a:lnSpc>
                <a:spcPct val="90000"/>
              </a:lnSpc>
              <a:buFontTx/>
              <a:buNone/>
            </a:pPr>
            <a:r>
              <a:rPr lang="en-AU" sz="2000" smtClean="0">
                <a:cs typeface="Arial" pitchFamily="34" charset="0"/>
              </a:rPr>
              <a:t>Anaerobic Exercise  </a:t>
            </a:r>
          </a:p>
          <a:p>
            <a:pPr marL="0" indent="0" eaLnBrk="1" hangingPunct="1">
              <a:lnSpc>
                <a:spcPct val="90000"/>
              </a:lnSpc>
            </a:pPr>
            <a:r>
              <a:rPr lang="en-AU" sz="2000" smtClean="0">
                <a:cs typeface="Arial" pitchFamily="34" charset="0"/>
              </a:rPr>
              <a:t>Energy supplied by Phosphate Creatine (1-15 sec) and anaerobic glycolysis (15sec-2min).</a:t>
            </a:r>
          </a:p>
          <a:p>
            <a:pPr marL="0" indent="0" eaLnBrk="1" hangingPunct="1">
              <a:lnSpc>
                <a:spcPct val="90000"/>
              </a:lnSpc>
            </a:pPr>
            <a:r>
              <a:rPr lang="en-AU" sz="2000" smtClean="0">
                <a:cs typeface="Arial" pitchFamily="34" charset="0"/>
              </a:rPr>
              <a:t>Oxygen deficit occurs. </a:t>
            </a:r>
          </a:p>
          <a:p>
            <a:pPr marL="0" indent="0" eaLnBrk="1" hangingPunct="1">
              <a:lnSpc>
                <a:spcPct val="90000"/>
              </a:lnSpc>
            </a:pPr>
            <a:r>
              <a:rPr lang="en-AU" sz="2000" smtClean="0">
                <a:cs typeface="Arial" pitchFamily="34" charset="0"/>
              </a:rPr>
              <a:t>Fatigue caused by lactic acid accumulation, which inhibits muscular contractions (Prevents calcium ion flow to myosin filament). </a:t>
            </a:r>
          </a:p>
          <a:p>
            <a:pPr marL="0" indent="0" eaLnBrk="1" hangingPunct="1">
              <a:lnSpc>
                <a:spcPct val="90000"/>
              </a:lnSpc>
            </a:pPr>
            <a:r>
              <a:rPr lang="en-AU" sz="2000" smtClean="0">
                <a:cs typeface="Arial" pitchFamily="34" charset="0"/>
              </a:rPr>
              <a:t>Lactic acid also prevents enzymes breaking down glucose stores</a:t>
            </a:r>
          </a:p>
        </p:txBody>
      </p:sp>
      <p:sp>
        <p:nvSpPr>
          <p:cNvPr id="27652" name="Rectangle 5"/>
          <p:cNvSpPr>
            <a:spLocks noGrp="1" noChangeArrowheads="1" noTextEdit="1"/>
          </p:cNvSpPr>
          <p:nvPr>
            <p:ph type="clipArt" sz="half" idx="2"/>
          </p:nvPr>
        </p:nvSpPr>
        <p:spPr>
          <a:xfrm>
            <a:off x="4992688" y="990600"/>
            <a:ext cx="3922712" cy="5410200"/>
          </a:xfrm>
        </p:spPr>
      </p:sp>
      <p:sp>
        <p:nvSpPr>
          <p:cNvPr id="27653" name="Footer Placeholder 5"/>
          <p:cNvSpPr>
            <a:spLocks noGrp="1"/>
          </p:cNvSpPr>
          <p:nvPr>
            <p:ph type="ftr" sz="quarter" idx="11"/>
          </p:nvPr>
        </p:nvSpPr>
        <p:spPr>
          <a:noFill/>
        </p:spPr>
        <p:txBody>
          <a:bodyPr/>
          <a:lstStyle/>
          <a:p>
            <a:r>
              <a:rPr lang="en-AU" smtClean="0"/>
              <a:t>VCE Physical Education - Unit 3</a:t>
            </a:r>
          </a:p>
        </p:txBody>
      </p:sp>
      <p:pic>
        <p:nvPicPr>
          <p:cNvPr id="27654" name="Picture 6"/>
          <p:cNvPicPr>
            <a:picLocks noChangeAspect="1" noChangeArrowheads="1"/>
          </p:cNvPicPr>
          <p:nvPr/>
        </p:nvPicPr>
        <p:blipFill>
          <a:blip r:embed="rId2" cstate="print"/>
          <a:srcRect/>
          <a:stretch>
            <a:fillRect/>
          </a:stretch>
        </p:blipFill>
        <p:spPr bwMode="auto">
          <a:xfrm>
            <a:off x="4932363" y="1125538"/>
            <a:ext cx="3810000" cy="4419600"/>
          </a:xfrm>
          <a:prstGeom prst="rect">
            <a:avLst/>
          </a:prstGeom>
          <a:noFill/>
          <a:ln w="9525">
            <a:noFill/>
            <a:miter lim="800000"/>
            <a:headEnd/>
            <a:tailEnd/>
          </a:ln>
        </p:spPr>
      </p:pic>
    </p:spTree>
  </p:cSld>
  <p:clrMapOvr>
    <a:masterClrMapping/>
  </p:clrMapOvr>
  <p:transition spd="slow">
    <p:rand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Footer Placeholder 2"/>
          <p:cNvSpPr>
            <a:spLocks noGrp="1"/>
          </p:cNvSpPr>
          <p:nvPr>
            <p:ph type="ftr" sz="quarter" idx="11"/>
          </p:nvPr>
        </p:nvSpPr>
        <p:spPr>
          <a:noFill/>
        </p:spPr>
        <p:txBody>
          <a:bodyPr/>
          <a:lstStyle/>
          <a:p>
            <a:r>
              <a:rPr lang="en-AU" smtClean="0"/>
              <a:t>VCE Physical Education - Unit 3</a:t>
            </a:r>
          </a:p>
        </p:txBody>
      </p:sp>
      <p:pic>
        <p:nvPicPr>
          <p:cNvPr id="28675" name="Picture 2"/>
          <p:cNvPicPr>
            <a:picLocks noChangeAspect="1" noChangeArrowheads="1"/>
          </p:cNvPicPr>
          <p:nvPr/>
        </p:nvPicPr>
        <p:blipFill>
          <a:blip r:embed="rId2" cstate="print"/>
          <a:srcRect/>
          <a:stretch>
            <a:fillRect/>
          </a:stretch>
        </p:blipFill>
        <p:spPr bwMode="auto">
          <a:xfrm>
            <a:off x="228600" y="1066800"/>
            <a:ext cx="8534400" cy="54864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ctrTitle"/>
          </p:nvPr>
        </p:nvSpPr>
        <p:spPr/>
        <p:txBody>
          <a:bodyPr/>
          <a:lstStyle/>
          <a:p>
            <a:pPr eaLnBrk="1" hangingPunct="1"/>
            <a:r>
              <a:rPr lang="en-AU" smtClean="0">
                <a:solidFill>
                  <a:schemeClr val="accent2"/>
                </a:solidFill>
              </a:rPr>
              <a:t>Metabolic By-Products</a:t>
            </a:r>
          </a:p>
        </p:txBody>
      </p:sp>
      <p:sp>
        <p:nvSpPr>
          <p:cNvPr id="29699" name="Rectangle 3"/>
          <p:cNvSpPr>
            <a:spLocks noGrp="1" noChangeArrowheads="1"/>
          </p:cNvSpPr>
          <p:nvPr>
            <p:ph type="subTitle" idx="1"/>
          </p:nvPr>
        </p:nvSpPr>
        <p:spPr/>
        <p:txBody>
          <a:bodyPr/>
          <a:lstStyle/>
          <a:p>
            <a:pPr eaLnBrk="1" hangingPunct="1"/>
            <a:r>
              <a:rPr lang="en-AU" smtClean="0"/>
              <a:t>Muscular Fatigue Mechanisms</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AU" smtClean="0"/>
              <a:t>Metabolic by-products</a:t>
            </a:r>
          </a:p>
        </p:txBody>
      </p:sp>
      <p:sp>
        <p:nvSpPr>
          <p:cNvPr id="30723" name="Rectangle 3"/>
          <p:cNvSpPr>
            <a:spLocks noGrp="1" noChangeArrowheads="1"/>
          </p:cNvSpPr>
          <p:nvPr>
            <p:ph idx="1"/>
          </p:nvPr>
        </p:nvSpPr>
        <p:spPr>
          <a:xfrm>
            <a:off x="457200" y="1412875"/>
            <a:ext cx="8229600" cy="4675188"/>
          </a:xfrm>
        </p:spPr>
        <p:txBody>
          <a:bodyPr/>
          <a:lstStyle/>
          <a:p>
            <a:pPr eaLnBrk="1" hangingPunct="1"/>
            <a:r>
              <a:rPr lang="en-AU" sz="2000" smtClean="0"/>
              <a:t>Metabolic by-products are compounds made as a result of chemical reactions within the body. They are the ‘left-overs’ as such. </a:t>
            </a:r>
          </a:p>
          <a:p>
            <a:pPr eaLnBrk="1" hangingPunct="1"/>
            <a:r>
              <a:rPr lang="en-AU" sz="2000" smtClean="0"/>
              <a:t>When making ATP using phosphocreatine, the by-product is creatine:</a:t>
            </a:r>
          </a:p>
          <a:p>
            <a:pPr marL="692150" lvl="1" indent="-347663" eaLnBrk="1" hangingPunct="1">
              <a:buFontTx/>
              <a:buNone/>
            </a:pPr>
            <a:r>
              <a:rPr lang="en-AU" sz="2000" smtClean="0"/>
              <a:t>ADP + PC 				ATP +    creatine</a:t>
            </a:r>
            <a:endParaRPr lang="en-AU" sz="1800" smtClean="0"/>
          </a:p>
          <a:p>
            <a:pPr eaLnBrk="1" hangingPunct="1"/>
            <a:r>
              <a:rPr lang="en-AU" sz="2000" smtClean="0"/>
              <a:t>By-products can prove harmful to the body by causing it to function in a less efficient way, such as through the effect of lactate and hydrogen ions during physical activity.</a:t>
            </a:r>
          </a:p>
          <a:p>
            <a:pPr eaLnBrk="1" hangingPunct="1">
              <a:buFontTx/>
              <a:buNone/>
            </a:pPr>
            <a:r>
              <a:rPr lang="en-AU" sz="2000" smtClean="0"/>
              <a:t>These by-products effect;</a:t>
            </a:r>
          </a:p>
          <a:p>
            <a:pPr eaLnBrk="1" hangingPunct="1"/>
            <a:r>
              <a:rPr lang="en-AU" sz="2000" smtClean="0"/>
              <a:t>Contraction of myosin, disruption to the work of enzymes, the neuromuscular junction, ionic concentrations.  </a:t>
            </a:r>
          </a:p>
          <a:p>
            <a:pPr eaLnBrk="1" hangingPunct="1">
              <a:buFontTx/>
              <a:buNone/>
            </a:pPr>
            <a:r>
              <a:rPr lang="en-AU" sz="2000" smtClean="0"/>
              <a:t>Summary See </a:t>
            </a:r>
            <a:r>
              <a:rPr lang="en-AU" sz="2000" smtClean="0">
                <a:solidFill>
                  <a:srgbClr val="FF3300"/>
                </a:solidFill>
              </a:rPr>
              <a:t>fig 6.7 p.136</a:t>
            </a:r>
          </a:p>
          <a:p>
            <a:pPr eaLnBrk="1" hangingPunct="1"/>
            <a:endParaRPr lang="en-AU" sz="2000" smtClean="0"/>
          </a:p>
        </p:txBody>
      </p:sp>
      <p:sp>
        <p:nvSpPr>
          <p:cNvPr id="30724" name="Footer Placeholder 4"/>
          <p:cNvSpPr>
            <a:spLocks noGrp="1"/>
          </p:cNvSpPr>
          <p:nvPr>
            <p:ph type="ftr" sz="quarter" idx="11"/>
          </p:nvPr>
        </p:nvSpPr>
        <p:spPr>
          <a:noFill/>
        </p:spPr>
        <p:txBody>
          <a:bodyPr/>
          <a:lstStyle/>
          <a:p>
            <a:r>
              <a:rPr lang="en-AU" smtClean="0"/>
              <a:t>VCE Physical Education - Unit 3</a:t>
            </a:r>
          </a:p>
        </p:txBody>
      </p:sp>
      <p:sp>
        <p:nvSpPr>
          <p:cNvPr id="30725" name="Line 4"/>
          <p:cNvSpPr>
            <a:spLocks noChangeShapeType="1"/>
          </p:cNvSpPr>
          <p:nvPr/>
        </p:nvSpPr>
        <p:spPr bwMode="auto">
          <a:xfrm>
            <a:off x="2362200" y="3200400"/>
            <a:ext cx="2438400" cy="0"/>
          </a:xfrm>
          <a:prstGeom prst="line">
            <a:avLst/>
          </a:prstGeom>
          <a:noFill/>
          <a:ln w="9525">
            <a:solidFill>
              <a:schemeClr val="tx1"/>
            </a:solidFill>
            <a:round/>
            <a:headEnd/>
            <a:tailEnd type="triangle" w="med" len="med"/>
          </a:ln>
        </p:spPr>
        <p:txBody>
          <a:bodyPr/>
          <a:lstStyle/>
          <a:p>
            <a:endParaRPr lang="en-AU"/>
          </a:p>
        </p:txBody>
      </p:sp>
      <p:sp>
        <p:nvSpPr>
          <p:cNvPr id="304133" name="AutoShape 5"/>
          <p:cNvSpPr>
            <a:spLocks noChangeArrowheads="1"/>
          </p:cNvSpPr>
          <p:nvPr/>
        </p:nvSpPr>
        <p:spPr bwMode="auto">
          <a:xfrm>
            <a:off x="5867400" y="2819400"/>
            <a:ext cx="1447800" cy="838200"/>
          </a:xfrm>
          <a:prstGeom prst="irregularSeal1">
            <a:avLst/>
          </a:prstGeom>
          <a:solidFill>
            <a:srgbClr val="FF0000">
              <a:alpha val="67058"/>
            </a:srgbClr>
          </a:solidFill>
          <a:ln w="9525">
            <a:solidFill>
              <a:srgbClr val="FF0000"/>
            </a:solidFill>
            <a:miter lim="800000"/>
            <a:headEnd/>
            <a:tailEnd/>
          </a:ln>
        </p:spPr>
        <p:txBody>
          <a:bodyPr wrap="none" anchor="ctr"/>
          <a:lstStyle/>
          <a:p>
            <a:endParaRPr lang="en-US"/>
          </a:p>
        </p:txBody>
      </p:sp>
      <p:pic>
        <p:nvPicPr>
          <p:cNvPr id="30727" name="Picture 7" descr="j0336395"/>
          <p:cNvPicPr>
            <a:picLocks noChangeAspect="1" noChangeArrowheads="1" noCrop="1"/>
          </p:cNvPicPr>
          <p:nvPr/>
        </p:nvPicPr>
        <p:blipFill>
          <a:blip r:embed="rId2" cstate="print"/>
          <a:srcRect/>
          <a:stretch>
            <a:fillRect/>
          </a:stretch>
        </p:blipFill>
        <p:spPr bwMode="auto">
          <a:xfrm>
            <a:off x="8229600" y="152400"/>
            <a:ext cx="731838" cy="731838"/>
          </a:xfrm>
          <a:prstGeom prst="rect">
            <a:avLst/>
          </a:prstGeom>
          <a:noFill/>
          <a:ln w="9525">
            <a:noFill/>
            <a:miter lim="800000"/>
            <a:headEnd/>
            <a:tailEnd/>
          </a:ln>
        </p:spPr>
      </p:pic>
      <p:sp>
        <p:nvSpPr>
          <p:cNvPr id="30728" name="Rectangle 8"/>
          <p:cNvSpPr>
            <a:spLocks noChangeArrowheads="1"/>
          </p:cNvSpPr>
          <p:nvPr/>
        </p:nvSpPr>
        <p:spPr bwMode="auto">
          <a:xfrm>
            <a:off x="8153400" y="990600"/>
            <a:ext cx="755650" cy="366713"/>
          </a:xfrm>
          <a:prstGeom prst="rect">
            <a:avLst/>
          </a:prstGeom>
          <a:noFill/>
          <a:ln w="9525">
            <a:noFill/>
            <a:miter lim="800000"/>
            <a:headEnd/>
            <a:tailEnd/>
          </a:ln>
        </p:spPr>
        <p:txBody>
          <a:bodyPr wrap="none">
            <a:spAutoFit/>
          </a:bodyPr>
          <a:lstStyle/>
          <a:p>
            <a:r>
              <a:rPr lang="en-AU"/>
              <a:t>p.137</a:t>
            </a: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4133"/>
                                        </p:tgtEl>
                                        <p:attrNameLst>
                                          <p:attrName>style.visibility</p:attrName>
                                        </p:attrNameLst>
                                      </p:cBhvr>
                                      <p:to>
                                        <p:strVal val="visible"/>
                                      </p:to>
                                    </p:set>
                                    <p:anim calcmode="lin" valueType="num">
                                      <p:cBhvr additive="base">
                                        <p:cTn id="7" dur="500" fill="hold"/>
                                        <p:tgtEl>
                                          <p:spTgt spid="304133"/>
                                        </p:tgtEl>
                                        <p:attrNameLst>
                                          <p:attrName>ppt_x</p:attrName>
                                        </p:attrNameLst>
                                      </p:cBhvr>
                                      <p:tavLst>
                                        <p:tav tm="0">
                                          <p:val>
                                            <p:strVal val="0-#ppt_w/2"/>
                                          </p:val>
                                        </p:tav>
                                        <p:tav tm="100000">
                                          <p:val>
                                            <p:strVal val="#ppt_x"/>
                                          </p:val>
                                        </p:tav>
                                      </p:tavLst>
                                    </p:anim>
                                    <p:anim calcmode="lin" valueType="num">
                                      <p:cBhvr additive="base">
                                        <p:cTn id="8" dur="500" fill="hold"/>
                                        <p:tgtEl>
                                          <p:spTgt spid="3041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413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p:txBody>
          <a:bodyPr/>
          <a:lstStyle/>
          <a:p>
            <a:pPr eaLnBrk="1" hangingPunct="1"/>
            <a:r>
              <a:rPr lang="en-AU" smtClean="0">
                <a:solidFill>
                  <a:schemeClr val="accent2"/>
                </a:solidFill>
              </a:rPr>
              <a:t>What is Fatigue?</a:t>
            </a:r>
          </a:p>
        </p:txBody>
      </p:sp>
      <p:sp>
        <p:nvSpPr>
          <p:cNvPr id="13315" name="Rectangle 3"/>
          <p:cNvSpPr>
            <a:spLocks noGrp="1" noChangeArrowheads="1"/>
          </p:cNvSpPr>
          <p:nvPr>
            <p:ph type="subTitle" idx="1"/>
          </p:nvPr>
        </p:nvSpPr>
        <p:spPr/>
        <p:txBody>
          <a:bodyPr/>
          <a:lstStyle/>
          <a:p>
            <a:pPr eaLnBrk="1" hangingPunct="1"/>
            <a:r>
              <a:rPr lang="en-AU" smtClean="0"/>
              <a:t>Muscular Fatigue Mechanisms</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026"/>
          <p:cNvSpPr>
            <a:spLocks noGrp="1" noChangeArrowheads="1"/>
          </p:cNvSpPr>
          <p:nvPr>
            <p:ph type="title"/>
          </p:nvPr>
        </p:nvSpPr>
        <p:spPr/>
        <p:txBody>
          <a:bodyPr/>
          <a:lstStyle/>
          <a:p>
            <a:pPr eaLnBrk="1" hangingPunct="1"/>
            <a:r>
              <a:rPr lang="en-AU" sz="3300" smtClean="0"/>
              <a:t>By-products - Accumulation of LA</a:t>
            </a:r>
          </a:p>
        </p:txBody>
      </p:sp>
      <p:sp>
        <p:nvSpPr>
          <p:cNvPr id="31747" name="Rectangle 1027"/>
          <p:cNvSpPr>
            <a:spLocks noGrp="1" noChangeArrowheads="1"/>
          </p:cNvSpPr>
          <p:nvPr>
            <p:ph idx="1"/>
          </p:nvPr>
        </p:nvSpPr>
        <p:spPr>
          <a:xfrm>
            <a:off x="685800" y="1600200"/>
            <a:ext cx="5468938" cy="4114800"/>
          </a:xfrm>
        </p:spPr>
        <p:txBody>
          <a:bodyPr/>
          <a:lstStyle/>
          <a:p>
            <a:pPr eaLnBrk="1" hangingPunct="1">
              <a:lnSpc>
                <a:spcPct val="90000"/>
              </a:lnSpc>
            </a:pPr>
            <a:r>
              <a:rPr lang="en-AU" sz="2000" smtClean="0"/>
              <a:t>Lactic acid – Produced as a result of pyruvic acid reacting in the absence of oxygen. </a:t>
            </a:r>
          </a:p>
          <a:p>
            <a:pPr eaLnBrk="1" hangingPunct="1">
              <a:lnSpc>
                <a:spcPct val="90000"/>
              </a:lnSpc>
            </a:pPr>
            <a:r>
              <a:rPr lang="en-AU" sz="2000" smtClean="0"/>
              <a:t>As the rate of anaerobic glycolysis increases, lactic acid accumulates.</a:t>
            </a:r>
          </a:p>
          <a:p>
            <a:pPr eaLnBrk="1" hangingPunct="1">
              <a:lnSpc>
                <a:spcPct val="90000"/>
              </a:lnSpc>
            </a:pPr>
            <a:r>
              <a:rPr lang="en-AU" sz="2000" smtClean="0"/>
              <a:t>It effects the ability of energy extracting enzymes to work effectively. </a:t>
            </a:r>
          </a:p>
          <a:p>
            <a:pPr eaLnBrk="1" hangingPunct="1">
              <a:lnSpc>
                <a:spcPct val="90000"/>
              </a:lnSpc>
            </a:pPr>
            <a:r>
              <a:rPr lang="en-AU" sz="2000" smtClean="0"/>
              <a:t>It also lowers the blood’s pH levels.</a:t>
            </a:r>
          </a:p>
          <a:p>
            <a:pPr eaLnBrk="1" hangingPunct="1">
              <a:lnSpc>
                <a:spcPct val="90000"/>
              </a:lnSpc>
            </a:pPr>
            <a:r>
              <a:rPr lang="en-AU" sz="2000" smtClean="0"/>
              <a:t>Lactic acid eventually reaches maximum levels within both the muscle fibres and in the blood (Lactate threshold).</a:t>
            </a:r>
          </a:p>
          <a:p>
            <a:pPr eaLnBrk="1" hangingPunct="1">
              <a:lnSpc>
                <a:spcPct val="90000"/>
              </a:lnSpc>
            </a:pPr>
            <a:r>
              <a:rPr lang="en-AU" sz="2000" smtClean="0"/>
              <a:t>Fatigue results as the accumulated lactic acid inhibits muscular contractions.</a:t>
            </a:r>
            <a:r>
              <a:rPr lang="en-AU" sz="2600" smtClean="0"/>
              <a:t> </a:t>
            </a:r>
          </a:p>
        </p:txBody>
      </p:sp>
      <p:sp>
        <p:nvSpPr>
          <p:cNvPr id="31748" name="Footer Placeholder 4"/>
          <p:cNvSpPr>
            <a:spLocks noGrp="1"/>
          </p:cNvSpPr>
          <p:nvPr>
            <p:ph type="ftr" sz="quarter" idx="11"/>
          </p:nvPr>
        </p:nvSpPr>
        <p:spPr>
          <a:noFill/>
        </p:spPr>
        <p:txBody>
          <a:bodyPr/>
          <a:lstStyle/>
          <a:p>
            <a:r>
              <a:rPr lang="en-AU" smtClean="0"/>
              <a:t>VCE Physical Education - Unit 3</a:t>
            </a:r>
          </a:p>
        </p:txBody>
      </p:sp>
      <p:pic>
        <p:nvPicPr>
          <p:cNvPr id="31749" name="Picture 1028" descr="020462gallery"/>
          <p:cNvPicPr>
            <a:picLocks noChangeAspect="1" noChangeArrowheads="1"/>
          </p:cNvPicPr>
          <p:nvPr/>
        </p:nvPicPr>
        <p:blipFill>
          <a:blip r:embed="rId2" cstate="print"/>
          <a:srcRect/>
          <a:stretch>
            <a:fillRect/>
          </a:stretch>
        </p:blipFill>
        <p:spPr bwMode="auto">
          <a:xfrm>
            <a:off x="6019800" y="1600200"/>
            <a:ext cx="2649538" cy="4343400"/>
          </a:xfrm>
          <a:prstGeom prst="rect">
            <a:avLst/>
          </a:prstGeom>
          <a:noFill/>
          <a:ln w="9525">
            <a:noFill/>
            <a:miter lim="800000"/>
            <a:headEnd/>
            <a:tailEnd/>
          </a:ln>
        </p:spPr>
      </p:pic>
    </p:spTree>
  </p:cSld>
  <p:clrMapOvr>
    <a:masterClrMapping/>
  </p:clrMapOvr>
  <p:transition>
    <p:comb/>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928688" y="214313"/>
            <a:ext cx="8001000" cy="914400"/>
          </a:xfrm>
        </p:spPr>
        <p:txBody>
          <a:bodyPr/>
          <a:lstStyle/>
          <a:p>
            <a:pPr eaLnBrk="1" hangingPunct="1"/>
            <a:r>
              <a:rPr lang="en-AU" sz="3300" smtClean="0"/>
              <a:t>How LA affects muscular contractions</a:t>
            </a:r>
          </a:p>
        </p:txBody>
      </p:sp>
      <p:sp>
        <p:nvSpPr>
          <p:cNvPr id="32771" name="Rectangle 3"/>
          <p:cNvSpPr>
            <a:spLocks noGrp="1" noChangeArrowheads="1"/>
          </p:cNvSpPr>
          <p:nvPr>
            <p:ph type="body" sz="half" idx="1"/>
          </p:nvPr>
        </p:nvSpPr>
        <p:spPr>
          <a:xfrm>
            <a:off x="857250" y="1447800"/>
            <a:ext cx="3922713" cy="5410200"/>
          </a:xfrm>
        </p:spPr>
        <p:txBody>
          <a:bodyPr/>
          <a:lstStyle/>
          <a:p>
            <a:pPr marL="0" indent="0" eaLnBrk="1" hangingPunct="1">
              <a:buFontTx/>
              <a:buNone/>
            </a:pPr>
            <a:r>
              <a:rPr lang="en-AU" sz="2000" smtClean="0"/>
              <a:t>Inhibiting the secretion of calcium ions that enable the coupling of the actin and myosin protein filaments. Protein filaments cannot attach to each other. The sliding of filaments is not possible.</a:t>
            </a:r>
          </a:p>
          <a:p>
            <a:pPr marL="0" indent="0" eaLnBrk="1" hangingPunct="1">
              <a:buFontTx/>
              <a:buNone/>
            </a:pPr>
            <a:r>
              <a:rPr lang="en-AU" sz="2000" smtClean="0"/>
              <a:t>Inhibiting the action of the glycolytic enzymes resulting in glucose not being broken down.</a:t>
            </a:r>
            <a:r>
              <a:rPr lang="en-AU" sz="2200" smtClean="0"/>
              <a:t> </a:t>
            </a:r>
          </a:p>
        </p:txBody>
      </p:sp>
      <p:pic>
        <p:nvPicPr>
          <p:cNvPr id="306184" name="Picture 8" descr="Sarcomere"/>
          <p:cNvPicPr>
            <a:picLocks noGrp="1" noChangeAspect="1" noChangeArrowheads="1"/>
          </p:cNvPicPr>
          <p:nvPr>
            <p:ph type="clipArt" sz="half" idx="2"/>
          </p:nvPr>
        </p:nvPicPr>
        <p:blipFill>
          <a:blip r:embed="rId2" cstate="print"/>
          <a:srcRect/>
          <a:stretch>
            <a:fillRect/>
          </a:stretch>
        </p:blipFill>
        <p:spPr>
          <a:xfrm>
            <a:off x="4932363" y="1125538"/>
            <a:ext cx="3810000" cy="3810000"/>
          </a:xfrm>
          <a:noFill/>
        </p:spPr>
      </p:pic>
      <p:sp>
        <p:nvSpPr>
          <p:cNvPr id="32773" name="Footer Placeholder 5"/>
          <p:cNvSpPr>
            <a:spLocks noGrp="1"/>
          </p:cNvSpPr>
          <p:nvPr>
            <p:ph type="ftr" sz="quarter" idx="11"/>
          </p:nvPr>
        </p:nvSpPr>
        <p:spPr>
          <a:noFill/>
        </p:spPr>
        <p:txBody>
          <a:bodyPr/>
          <a:lstStyle/>
          <a:p>
            <a:r>
              <a:rPr lang="en-AU" smtClean="0"/>
              <a:t>VCE Physical Education - Unit 3</a:t>
            </a: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306184"/>
                                        </p:tgtEl>
                                        <p:attrNameLst>
                                          <p:attrName>style.visibility</p:attrName>
                                        </p:attrNameLst>
                                      </p:cBhvr>
                                      <p:to>
                                        <p:strVal val="visible"/>
                                      </p:to>
                                    </p:set>
                                    <p:anim calcmode="lin" valueType="num">
                                      <p:cBhvr>
                                        <p:cTn id="7" dur="500" fill="hold"/>
                                        <p:tgtEl>
                                          <p:spTgt spid="306184"/>
                                        </p:tgtEl>
                                        <p:attrNameLst>
                                          <p:attrName>ppt_w</p:attrName>
                                        </p:attrNameLst>
                                      </p:cBhvr>
                                      <p:tavLst>
                                        <p:tav tm="0">
                                          <p:val>
                                            <p:fltVal val="0"/>
                                          </p:val>
                                        </p:tav>
                                        <p:tav tm="100000">
                                          <p:val>
                                            <p:strVal val="#ppt_w"/>
                                          </p:val>
                                        </p:tav>
                                      </p:tavLst>
                                    </p:anim>
                                    <p:anim calcmode="lin" valueType="num">
                                      <p:cBhvr>
                                        <p:cTn id="8" dur="500" fill="hold"/>
                                        <p:tgtEl>
                                          <p:spTgt spid="30618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785813" y="142875"/>
            <a:ext cx="8001000" cy="914400"/>
          </a:xfrm>
        </p:spPr>
        <p:txBody>
          <a:bodyPr/>
          <a:lstStyle/>
          <a:p>
            <a:pPr eaLnBrk="1" hangingPunct="1"/>
            <a:r>
              <a:rPr lang="en-AU" sz="2800" smtClean="0"/>
              <a:t>By-Product 2 - Accumulation of H</a:t>
            </a:r>
            <a:r>
              <a:rPr lang="en-AU" sz="2800" baseline="30000" smtClean="0"/>
              <a:t>+</a:t>
            </a:r>
            <a:r>
              <a:rPr lang="en-AU" sz="2800" smtClean="0"/>
              <a:t> ions</a:t>
            </a:r>
          </a:p>
        </p:txBody>
      </p:sp>
      <p:sp>
        <p:nvSpPr>
          <p:cNvPr id="33795" name="Rectangle 3"/>
          <p:cNvSpPr>
            <a:spLocks noGrp="1" noChangeArrowheads="1"/>
          </p:cNvSpPr>
          <p:nvPr>
            <p:ph type="body" sz="half" idx="1"/>
          </p:nvPr>
        </p:nvSpPr>
        <p:spPr/>
        <p:txBody>
          <a:bodyPr>
            <a:normAutofit lnSpcReduction="10000"/>
          </a:bodyPr>
          <a:lstStyle/>
          <a:p>
            <a:pPr marL="0" indent="0" eaLnBrk="1" hangingPunct="1">
              <a:lnSpc>
                <a:spcPct val="90000"/>
              </a:lnSpc>
              <a:buFontTx/>
              <a:buNone/>
            </a:pPr>
            <a:r>
              <a:rPr lang="en-AU" sz="2000" smtClean="0"/>
              <a:t>Another by-product of anaerobic glycolysis.</a:t>
            </a:r>
          </a:p>
          <a:p>
            <a:pPr marL="0" indent="0" eaLnBrk="1" hangingPunct="1">
              <a:lnSpc>
                <a:spcPct val="90000"/>
              </a:lnSpc>
            </a:pPr>
            <a:r>
              <a:rPr lang="en-AU" sz="2000" smtClean="0"/>
              <a:t>Accumulation of H</a:t>
            </a:r>
            <a:r>
              <a:rPr lang="en-AU" sz="2000" baseline="30000" smtClean="0"/>
              <a:t>+</a:t>
            </a:r>
            <a:r>
              <a:rPr lang="en-AU" sz="2000" smtClean="0"/>
              <a:t> ions within the working muscle and blood plasma results in the levels of pH of the cell decreasing to an extent where muscle contraction is no longer possible and fatigue occurs.</a:t>
            </a:r>
          </a:p>
          <a:p>
            <a:pPr marL="0" indent="0" eaLnBrk="1" hangingPunct="1">
              <a:lnSpc>
                <a:spcPct val="90000"/>
              </a:lnSpc>
            </a:pPr>
            <a:r>
              <a:rPr lang="en-AU" sz="2000" smtClean="0"/>
              <a:t>The low pH created by the H</a:t>
            </a:r>
            <a:r>
              <a:rPr lang="en-AU" sz="2000" baseline="30000" smtClean="0"/>
              <a:t>+</a:t>
            </a:r>
            <a:r>
              <a:rPr lang="en-AU" sz="2000" smtClean="0"/>
              <a:t> ions causes the glycolytic enzymes to become inoperative. Without the glycolytic enzymes, the breakdown of glucose cannot take place.</a:t>
            </a:r>
          </a:p>
          <a:p>
            <a:pPr marL="0" indent="0" eaLnBrk="1" hangingPunct="1">
              <a:lnSpc>
                <a:spcPct val="90000"/>
              </a:lnSpc>
            </a:pPr>
            <a:r>
              <a:rPr lang="en-AU" sz="2000" smtClean="0"/>
              <a:t>Inorganic phosphate (P</a:t>
            </a:r>
            <a:r>
              <a:rPr lang="en-AU" sz="2000" baseline="-25000" smtClean="0"/>
              <a:t>i</a:t>
            </a:r>
            <a:r>
              <a:rPr lang="en-AU" sz="2000" smtClean="0"/>
              <a:t>) can also have a similar fatiguing effect on the body.</a:t>
            </a:r>
          </a:p>
        </p:txBody>
      </p:sp>
      <p:pic>
        <p:nvPicPr>
          <p:cNvPr id="33796" name="Picture 6" descr="1113922949_7834"/>
          <p:cNvPicPr>
            <a:picLocks noGrp="1" noChangeAspect="1" noChangeArrowheads="1"/>
          </p:cNvPicPr>
          <p:nvPr>
            <p:ph sz="half" idx="2"/>
          </p:nvPr>
        </p:nvPicPr>
        <p:blipFill>
          <a:blip r:embed="rId2" cstate="print"/>
          <a:stretch>
            <a:fillRect/>
          </a:stretch>
        </p:blipFill>
        <p:spPr>
          <a:xfrm>
            <a:off x="3162300" y="3771900"/>
            <a:ext cx="3505200" cy="2628900"/>
          </a:xfrm>
          <a:noFill/>
        </p:spPr>
      </p:pic>
      <p:sp>
        <p:nvSpPr>
          <p:cNvPr id="33797" name="Footer Placeholder 5"/>
          <p:cNvSpPr>
            <a:spLocks noGrp="1"/>
          </p:cNvSpPr>
          <p:nvPr>
            <p:ph type="ftr" sz="quarter" idx="11"/>
          </p:nvPr>
        </p:nvSpPr>
        <p:spPr>
          <a:noFill/>
        </p:spPr>
        <p:txBody>
          <a:bodyPr/>
          <a:lstStyle/>
          <a:p>
            <a:r>
              <a:rPr lang="en-AU" smtClean="0"/>
              <a:t>VCE Physical Education - Unit 3</a:t>
            </a:r>
          </a:p>
        </p:txBody>
      </p:sp>
      <p:pic>
        <p:nvPicPr>
          <p:cNvPr id="33798" name="Picture 7" descr="20060319_WomenMarathon370B"/>
          <p:cNvPicPr>
            <a:picLocks noChangeAspect="1" noChangeArrowheads="1"/>
          </p:cNvPicPr>
          <p:nvPr/>
        </p:nvPicPr>
        <p:blipFill>
          <a:blip r:embed="rId3" cstate="print"/>
          <a:srcRect/>
          <a:stretch>
            <a:fillRect/>
          </a:stretch>
        </p:blipFill>
        <p:spPr bwMode="auto">
          <a:xfrm>
            <a:off x="1331913" y="4149725"/>
            <a:ext cx="3524250" cy="2162175"/>
          </a:xfrm>
          <a:prstGeom prst="rect">
            <a:avLst/>
          </a:prstGeom>
          <a:noFill/>
          <a:ln w="9525">
            <a:noFill/>
            <a:miter lim="800000"/>
            <a:headEnd/>
            <a:tailEnd/>
          </a:ln>
        </p:spPr>
      </p:pic>
    </p:spTree>
  </p:cSld>
  <p:clrMapOvr>
    <a:masterClrMapping/>
  </p:clrMapOvr>
  <p:transition>
    <p:comb/>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ctrTitle"/>
          </p:nvPr>
        </p:nvSpPr>
        <p:spPr>
          <a:xfrm>
            <a:off x="838200" y="3187700"/>
            <a:ext cx="7405688" cy="850900"/>
          </a:xfrm>
        </p:spPr>
        <p:txBody>
          <a:bodyPr/>
          <a:lstStyle/>
          <a:p>
            <a:pPr eaLnBrk="1" hangingPunct="1"/>
            <a:r>
              <a:rPr lang="en-AU" sz="4000" smtClean="0">
                <a:solidFill>
                  <a:schemeClr val="accent2"/>
                </a:solidFill>
              </a:rPr>
              <a:t>The Redistribution of Blood Flow</a:t>
            </a:r>
          </a:p>
        </p:txBody>
      </p:sp>
      <p:sp>
        <p:nvSpPr>
          <p:cNvPr id="34819" name="Rectangle 3"/>
          <p:cNvSpPr>
            <a:spLocks noGrp="1" noChangeArrowheads="1"/>
          </p:cNvSpPr>
          <p:nvPr>
            <p:ph type="subTitle" idx="1"/>
          </p:nvPr>
        </p:nvSpPr>
        <p:spPr>
          <a:xfrm>
            <a:off x="1428750" y="4429125"/>
            <a:ext cx="6400800" cy="1752600"/>
          </a:xfrm>
        </p:spPr>
        <p:txBody>
          <a:bodyPr/>
          <a:lstStyle/>
          <a:p>
            <a:pPr eaLnBrk="1" hangingPunct="1"/>
            <a:r>
              <a:rPr lang="en-AU" smtClean="0"/>
              <a:t>Muscular Fatigue Mechanisms</a:t>
            </a: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AU" smtClean="0"/>
              <a:t>Redistribution of Blood Flow</a:t>
            </a:r>
          </a:p>
        </p:txBody>
      </p:sp>
      <p:sp>
        <p:nvSpPr>
          <p:cNvPr id="35843" name="Rectangle 3"/>
          <p:cNvSpPr>
            <a:spLocks noGrp="1" noChangeArrowheads="1"/>
          </p:cNvSpPr>
          <p:nvPr>
            <p:ph sz="half" idx="1"/>
          </p:nvPr>
        </p:nvSpPr>
        <p:spPr>
          <a:xfrm>
            <a:off x="685800" y="1196975"/>
            <a:ext cx="3810000" cy="4822825"/>
          </a:xfrm>
        </p:spPr>
        <p:txBody>
          <a:bodyPr/>
          <a:lstStyle/>
          <a:p>
            <a:pPr marL="0" indent="0" eaLnBrk="1" hangingPunct="1">
              <a:lnSpc>
                <a:spcPct val="90000"/>
              </a:lnSpc>
              <a:buFontTx/>
              <a:buNone/>
            </a:pPr>
            <a:r>
              <a:rPr lang="en-AU" sz="1800" smtClean="0"/>
              <a:t>During exercise;</a:t>
            </a:r>
          </a:p>
          <a:p>
            <a:pPr marL="0" indent="0" eaLnBrk="1" hangingPunct="1">
              <a:lnSpc>
                <a:spcPct val="90000"/>
              </a:lnSpc>
            </a:pPr>
            <a:r>
              <a:rPr lang="en-AU" sz="1800" smtClean="0"/>
              <a:t>Increased demand for oxygen</a:t>
            </a:r>
          </a:p>
          <a:p>
            <a:pPr marL="0" indent="0" eaLnBrk="1" hangingPunct="1">
              <a:lnSpc>
                <a:spcPct val="90000"/>
              </a:lnSpc>
            </a:pPr>
            <a:r>
              <a:rPr lang="en-AU" sz="1800" smtClean="0"/>
              <a:t>Increased waste products</a:t>
            </a:r>
          </a:p>
          <a:p>
            <a:pPr marL="0" indent="0" eaLnBrk="1" hangingPunct="1">
              <a:lnSpc>
                <a:spcPct val="90000"/>
              </a:lnSpc>
            </a:pPr>
            <a:r>
              <a:rPr lang="en-AU" sz="1800" smtClean="0"/>
              <a:t>Increased blood volume to working muscles</a:t>
            </a:r>
          </a:p>
          <a:p>
            <a:pPr marL="0" indent="0" eaLnBrk="1" hangingPunct="1">
              <a:lnSpc>
                <a:spcPct val="90000"/>
              </a:lnSpc>
            </a:pPr>
            <a:r>
              <a:rPr lang="en-AU" sz="1800" smtClean="0"/>
              <a:t>Increased cardiac output</a:t>
            </a:r>
          </a:p>
          <a:p>
            <a:pPr marL="0" indent="0" eaLnBrk="1" hangingPunct="1">
              <a:lnSpc>
                <a:spcPct val="90000"/>
              </a:lnSpc>
            </a:pPr>
            <a:r>
              <a:rPr lang="en-AU" sz="1800" smtClean="0"/>
              <a:t>Less blood flow to vital organs and more to the working muscles</a:t>
            </a:r>
          </a:p>
          <a:p>
            <a:pPr marL="0" indent="0" eaLnBrk="1" hangingPunct="1">
              <a:lnSpc>
                <a:spcPct val="90000"/>
              </a:lnSpc>
            </a:pPr>
            <a:r>
              <a:rPr lang="en-AU" sz="1800" smtClean="0"/>
              <a:t>This can cause an increase in core body temperature.</a:t>
            </a:r>
          </a:p>
          <a:p>
            <a:pPr marL="0" indent="0" eaLnBrk="1" hangingPunct="1">
              <a:lnSpc>
                <a:spcPct val="90000"/>
              </a:lnSpc>
            </a:pPr>
            <a:r>
              <a:rPr lang="en-AU" sz="1800" smtClean="0"/>
              <a:t>The body therefore needs to monitor its balance between cooling and muscle supply (Thermoregulation)</a:t>
            </a:r>
          </a:p>
        </p:txBody>
      </p:sp>
      <p:sp>
        <p:nvSpPr>
          <p:cNvPr id="35844" name="Rectangle 4"/>
          <p:cNvSpPr>
            <a:spLocks noGrp="1" noChangeArrowheads="1"/>
          </p:cNvSpPr>
          <p:nvPr>
            <p:ph sz="half" idx="2"/>
          </p:nvPr>
        </p:nvSpPr>
        <p:spPr>
          <a:xfrm>
            <a:off x="4572000" y="1196975"/>
            <a:ext cx="3810000" cy="4594225"/>
          </a:xfrm>
        </p:spPr>
        <p:txBody>
          <a:bodyPr/>
          <a:lstStyle/>
          <a:p>
            <a:pPr marL="0" indent="0" eaLnBrk="1" hangingPunct="1">
              <a:buFontTx/>
              <a:buNone/>
            </a:pPr>
            <a:r>
              <a:rPr lang="en-AU" sz="1800" smtClean="0">
                <a:cs typeface="Arial" pitchFamily="34" charset="0"/>
              </a:rPr>
              <a:t>Body Temperature Increase </a:t>
            </a:r>
          </a:p>
          <a:p>
            <a:pPr marL="0" indent="0" eaLnBrk="1" hangingPunct="1"/>
            <a:r>
              <a:rPr lang="en-AU" sz="1800" smtClean="0">
                <a:cs typeface="Arial" pitchFamily="34" charset="0"/>
              </a:rPr>
              <a:t>Due to blood being brought to the surface (vasodilation of veins) of the skin (cooling mechanism), less blood is supplied to the working muscles. This lessens the ability to produce ATP and lactic may be produced.</a:t>
            </a:r>
            <a:r>
              <a:rPr lang="en-AU" smtClean="0"/>
              <a:t> </a:t>
            </a:r>
          </a:p>
          <a:p>
            <a:pPr marL="0" indent="0" eaLnBrk="1" hangingPunct="1">
              <a:buFontTx/>
              <a:buNone/>
            </a:pPr>
            <a:r>
              <a:rPr lang="en-AU" sz="1800" smtClean="0"/>
              <a:t>See </a:t>
            </a:r>
            <a:r>
              <a:rPr lang="en-AU" sz="1800" smtClean="0">
                <a:solidFill>
                  <a:srgbClr val="FF3300"/>
                </a:solidFill>
              </a:rPr>
              <a:t>fig 6.2 p.138 </a:t>
            </a:r>
            <a:r>
              <a:rPr lang="en-AU" sz="1800" smtClean="0"/>
              <a:t>and</a:t>
            </a:r>
            <a:r>
              <a:rPr lang="en-AU" sz="1800" smtClean="0">
                <a:solidFill>
                  <a:srgbClr val="FF3300"/>
                </a:solidFill>
              </a:rPr>
              <a:t> 6.8 p.139</a:t>
            </a:r>
          </a:p>
          <a:p>
            <a:pPr marL="0" indent="0" eaLnBrk="1" hangingPunct="1"/>
            <a:endParaRPr lang="en-AU" sz="1800" smtClean="0">
              <a:solidFill>
                <a:srgbClr val="FF3300"/>
              </a:solidFill>
              <a:cs typeface="Arial" pitchFamily="34" charset="0"/>
            </a:endParaRPr>
          </a:p>
        </p:txBody>
      </p:sp>
      <p:sp>
        <p:nvSpPr>
          <p:cNvPr id="35845" name="Footer Placeholder 5"/>
          <p:cNvSpPr>
            <a:spLocks noGrp="1"/>
          </p:cNvSpPr>
          <p:nvPr>
            <p:ph type="ftr" sz="quarter" idx="11"/>
          </p:nvPr>
        </p:nvSpPr>
        <p:spPr>
          <a:noFill/>
        </p:spPr>
        <p:txBody>
          <a:bodyPr/>
          <a:lstStyle/>
          <a:p>
            <a:r>
              <a:rPr lang="en-AU" smtClean="0"/>
              <a:t>VCE Physical Education - Unit 3</a:t>
            </a:r>
          </a:p>
        </p:txBody>
      </p:sp>
      <p:pic>
        <p:nvPicPr>
          <p:cNvPr id="35846" name="Picture 5"/>
          <p:cNvPicPr>
            <a:picLocks noChangeAspect="1" noChangeArrowheads="1"/>
          </p:cNvPicPr>
          <p:nvPr/>
        </p:nvPicPr>
        <p:blipFill>
          <a:blip r:embed="rId2" cstate="print"/>
          <a:srcRect/>
          <a:stretch>
            <a:fillRect/>
          </a:stretch>
        </p:blipFill>
        <p:spPr bwMode="auto">
          <a:xfrm>
            <a:off x="4643438" y="4365625"/>
            <a:ext cx="3600450" cy="1998663"/>
          </a:xfrm>
          <a:prstGeom prst="rect">
            <a:avLst/>
          </a:prstGeom>
          <a:noFill/>
          <a:ln w="9525">
            <a:noFill/>
            <a:miter lim="800000"/>
            <a:headEnd/>
            <a:tailEnd/>
          </a:ln>
        </p:spPr>
      </p:pic>
      <p:pic>
        <p:nvPicPr>
          <p:cNvPr id="35847" name="Picture 7" descr="j0336395"/>
          <p:cNvPicPr>
            <a:picLocks noChangeAspect="1" noChangeArrowheads="1" noCrop="1"/>
          </p:cNvPicPr>
          <p:nvPr/>
        </p:nvPicPr>
        <p:blipFill>
          <a:blip r:embed="rId3" cstate="print"/>
          <a:srcRect/>
          <a:stretch>
            <a:fillRect/>
          </a:stretch>
        </p:blipFill>
        <p:spPr bwMode="auto">
          <a:xfrm>
            <a:off x="8229600" y="152400"/>
            <a:ext cx="731838" cy="731838"/>
          </a:xfrm>
          <a:prstGeom prst="rect">
            <a:avLst/>
          </a:prstGeom>
          <a:noFill/>
          <a:ln w="9525">
            <a:noFill/>
            <a:miter lim="800000"/>
            <a:headEnd/>
            <a:tailEnd/>
          </a:ln>
        </p:spPr>
      </p:pic>
      <p:sp>
        <p:nvSpPr>
          <p:cNvPr id="35848" name="Rectangle 8"/>
          <p:cNvSpPr>
            <a:spLocks noChangeArrowheads="1"/>
          </p:cNvSpPr>
          <p:nvPr/>
        </p:nvSpPr>
        <p:spPr bwMode="auto">
          <a:xfrm>
            <a:off x="8229600" y="990600"/>
            <a:ext cx="755650" cy="366713"/>
          </a:xfrm>
          <a:prstGeom prst="rect">
            <a:avLst/>
          </a:prstGeom>
          <a:noFill/>
          <a:ln w="9525">
            <a:noFill/>
            <a:miter lim="800000"/>
            <a:headEnd/>
            <a:tailEnd/>
          </a:ln>
        </p:spPr>
        <p:txBody>
          <a:bodyPr>
            <a:spAutoFit/>
          </a:bodyPr>
          <a:lstStyle/>
          <a:p>
            <a:r>
              <a:rPr lang="en-AU"/>
              <a:t>p.138</a:t>
            </a:r>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Footer Placeholder 2"/>
          <p:cNvSpPr>
            <a:spLocks noGrp="1"/>
          </p:cNvSpPr>
          <p:nvPr>
            <p:ph type="ftr" sz="quarter" idx="11"/>
          </p:nvPr>
        </p:nvSpPr>
        <p:spPr>
          <a:noFill/>
        </p:spPr>
        <p:txBody>
          <a:bodyPr/>
          <a:lstStyle/>
          <a:p>
            <a:r>
              <a:rPr lang="en-AU" smtClean="0"/>
              <a:t>VCE Physical Education - Unit 3</a:t>
            </a:r>
          </a:p>
        </p:txBody>
      </p:sp>
      <p:pic>
        <p:nvPicPr>
          <p:cNvPr id="36867" name="Picture 2"/>
          <p:cNvPicPr>
            <a:picLocks noChangeAspect="1" noChangeArrowheads="1"/>
          </p:cNvPicPr>
          <p:nvPr/>
        </p:nvPicPr>
        <p:blipFill>
          <a:blip r:embed="rId2" cstate="print"/>
          <a:srcRect/>
          <a:stretch>
            <a:fillRect/>
          </a:stretch>
        </p:blipFill>
        <p:spPr bwMode="auto">
          <a:xfrm>
            <a:off x="533400" y="1066800"/>
            <a:ext cx="8305800" cy="5105400"/>
          </a:xfrm>
          <a:prstGeom prst="rect">
            <a:avLst/>
          </a:prstGeom>
          <a:noFill/>
          <a:ln w="9525">
            <a:noFill/>
            <a:miter lim="800000"/>
            <a:headEnd/>
            <a:tailEnd/>
          </a:ln>
        </p:spPr>
      </p:pic>
    </p:spTree>
  </p:cSld>
  <p:clrMapOvr>
    <a:masterClrMapping/>
  </p:clrMapOvr>
  <p:transition>
    <p:comb/>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endParaRPr lang="en-US"/>
          </a:p>
        </p:txBody>
      </p:sp>
      <p:sp>
        <p:nvSpPr>
          <p:cNvPr id="4099" name="Rectangle 3"/>
          <p:cNvSpPr>
            <a:spLocks noGrp="1" noChangeArrowheads="1"/>
          </p:cNvSpPr>
          <p:nvPr>
            <p:ph idx="1"/>
          </p:nvPr>
        </p:nvSpPr>
        <p:spPr/>
        <p:txBody>
          <a:bodyPr/>
          <a:lstStyle/>
          <a:p>
            <a:endParaRPr lang="en-US"/>
          </a:p>
        </p:txBody>
      </p:sp>
      <p:sp>
        <p:nvSpPr>
          <p:cNvPr id="4" name="Date Placeholder 3"/>
          <p:cNvSpPr>
            <a:spLocks noGrp="1"/>
          </p:cNvSpPr>
          <p:nvPr>
            <p:ph type="dt" sz="half" idx="10"/>
          </p:nvPr>
        </p:nvSpPr>
        <p:spPr/>
        <p:txBody>
          <a:bodyPr/>
          <a:lstStyle/>
          <a:p>
            <a:fld id="{B583866C-0E7C-4AE0-9EB9-8E28CD0A2DC2}" type="datetime1">
              <a:rPr lang="en-AU"/>
              <a:pPr/>
              <a:t>16/09/2009</a:t>
            </a:fld>
            <a:endParaRPr lang="en-AU"/>
          </a:p>
        </p:txBody>
      </p:sp>
      <p:sp>
        <p:nvSpPr>
          <p:cNvPr id="5" name="Slide Number Placeholder 5"/>
          <p:cNvSpPr>
            <a:spLocks noGrp="1"/>
          </p:cNvSpPr>
          <p:nvPr>
            <p:ph type="sldNum" sz="quarter" idx="12"/>
          </p:nvPr>
        </p:nvSpPr>
        <p:spPr/>
        <p:txBody>
          <a:bodyPr/>
          <a:lstStyle/>
          <a:p>
            <a:fld id="{625C8434-4205-4046-BDCF-10F5B2086024}" type="slidenum">
              <a:rPr lang="en-AU"/>
              <a:pPr/>
              <a:t>26</a:t>
            </a:fld>
            <a:endParaRPr lang="en-AU"/>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AU" smtClean="0"/>
              <a:t>What is Fatigue?</a:t>
            </a:r>
          </a:p>
        </p:txBody>
      </p:sp>
      <p:sp>
        <p:nvSpPr>
          <p:cNvPr id="14339" name="Rectangle 3"/>
          <p:cNvSpPr>
            <a:spLocks noGrp="1" noChangeArrowheads="1"/>
          </p:cNvSpPr>
          <p:nvPr>
            <p:ph sz="half" idx="1"/>
          </p:nvPr>
        </p:nvSpPr>
        <p:spPr>
          <a:xfrm>
            <a:off x="685800" y="1052513"/>
            <a:ext cx="3810000" cy="5043487"/>
          </a:xfrm>
        </p:spPr>
        <p:txBody>
          <a:bodyPr/>
          <a:lstStyle/>
          <a:p>
            <a:pPr marL="0" indent="0" eaLnBrk="1" hangingPunct="1">
              <a:lnSpc>
                <a:spcPct val="90000"/>
              </a:lnSpc>
              <a:buFontTx/>
              <a:buNone/>
            </a:pPr>
            <a:r>
              <a:rPr lang="en-AU" sz="1800" smtClean="0"/>
              <a:t>Fatigue occurs when the body is unable to function at its optimal level. The muscles are unable to exert maximal force levels as a result of exercise. </a:t>
            </a:r>
          </a:p>
          <a:p>
            <a:pPr marL="0" indent="0" eaLnBrk="1" hangingPunct="1">
              <a:lnSpc>
                <a:spcPct val="90000"/>
              </a:lnSpc>
              <a:buFontTx/>
              <a:buNone/>
            </a:pPr>
            <a:r>
              <a:rPr lang="en-AU" sz="1800" smtClean="0"/>
              <a:t>Fatigue occurs through everyday physical activity. </a:t>
            </a:r>
          </a:p>
          <a:p>
            <a:pPr marL="0" indent="0" eaLnBrk="1" hangingPunct="1">
              <a:lnSpc>
                <a:spcPct val="90000"/>
              </a:lnSpc>
              <a:buFontTx/>
              <a:buNone/>
            </a:pPr>
            <a:r>
              <a:rPr lang="en-AU" sz="1800" smtClean="0"/>
              <a:t>Exercise increases the physiological effects of fatigue.</a:t>
            </a:r>
          </a:p>
        </p:txBody>
      </p:sp>
      <p:sp>
        <p:nvSpPr>
          <p:cNvPr id="14340" name="Rectangle 4"/>
          <p:cNvSpPr>
            <a:spLocks noGrp="1" noChangeArrowheads="1"/>
          </p:cNvSpPr>
          <p:nvPr>
            <p:ph sz="half" idx="2"/>
          </p:nvPr>
        </p:nvSpPr>
        <p:spPr>
          <a:xfrm>
            <a:off x="4572000" y="1052513"/>
            <a:ext cx="3810000" cy="4419600"/>
          </a:xfrm>
        </p:spPr>
        <p:txBody>
          <a:bodyPr/>
          <a:lstStyle/>
          <a:p>
            <a:pPr marL="533400" indent="-533400" eaLnBrk="1" hangingPunct="1">
              <a:buFontTx/>
              <a:buNone/>
            </a:pPr>
            <a:r>
              <a:rPr lang="en-AU" sz="1900" smtClean="0"/>
              <a:t>Our response to fatigue depends on; </a:t>
            </a:r>
          </a:p>
          <a:p>
            <a:pPr marL="533400" indent="-533400" eaLnBrk="1" hangingPunct="1"/>
            <a:r>
              <a:rPr lang="en-AU" sz="1900" smtClean="0"/>
              <a:t>The type, intensity and duration of the activity</a:t>
            </a:r>
          </a:p>
          <a:p>
            <a:pPr marL="533400" indent="-533400" eaLnBrk="1" hangingPunct="1"/>
            <a:r>
              <a:rPr lang="en-AU" sz="1900" smtClean="0"/>
              <a:t>The fitness level and mental state of the performer. </a:t>
            </a:r>
          </a:p>
          <a:p>
            <a:pPr marL="533400" indent="-533400" eaLnBrk="1" hangingPunct="1"/>
            <a:r>
              <a:rPr lang="en-AU" sz="1900" smtClean="0"/>
              <a:t>The </a:t>
            </a:r>
            <a:r>
              <a:rPr lang="en-AU" sz="1900" smtClean="0">
                <a:hlinkClick r:id="" action="ppaction://noaction"/>
              </a:rPr>
              <a:t>muscle fibre </a:t>
            </a:r>
            <a:r>
              <a:rPr lang="en-AU" sz="1900" smtClean="0"/>
              <a:t>being used</a:t>
            </a:r>
          </a:p>
          <a:p>
            <a:pPr marL="533400" indent="-533400" eaLnBrk="1" hangingPunct="1"/>
            <a:r>
              <a:rPr lang="en-AU" sz="1900" smtClean="0"/>
              <a:t>Types of </a:t>
            </a:r>
            <a:r>
              <a:rPr lang="en-AU" sz="1900" smtClean="0">
                <a:hlinkClick r:id="" action="ppaction://noaction"/>
              </a:rPr>
              <a:t>muscular contraction </a:t>
            </a:r>
            <a:r>
              <a:rPr lang="en-AU" sz="1900" smtClean="0"/>
              <a:t>occurring</a:t>
            </a:r>
          </a:p>
          <a:p>
            <a:pPr marL="533400" indent="-533400" eaLnBrk="1" hangingPunct="1"/>
            <a:r>
              <a:rPr lang="en-AU" sz="1900" smtClean="0"/>
              <a:t>The amount of metabolic by products being produced</a:t>
            </a:r>
          </a:p>
          <a:p>
            <a:pPr marL="533400" indent="-533400" eaLnBrk="1" hangingPunct="1"/>
            <a:r>
              <a:rPr lang="en-AU" sz="1900" smtClean="0"/>
              <a:t>The athlete’s hydration levels</a:t>
            </a:r>
          </a:p>
        </p:txBody>
      </p:sp>
      <p:sp>
        <p:nvSpPr>
          <p:cNvPr id="14341" name="Footer Placeholder 5"/>
          <p:cNvSpPr>
            <a:spLocks noGrp="1"/>
          </p:cNvSpPr>
          <p:nvPr>
            <p:ph type="ftr" sz="quarter" idx="11"/>
          </p:nvPr>
        </p:nvSpPr>
        <p:spPr>
          <a:noFill/>
        </p:spPr>
        <p:txBody>
          <a:bodyPr/>
          <a:lstStyle/>
          <a:p>
            <a:r>
              <a:rPr lang="en-AU" smtClean="0"/>
              <a:t>VCE Physical Education - Unit 3</a:t>
            </a:r>
          </a:p>
        </p:txBody>
      </p:sp>
      <p:pic>
        <p:nvPicPr>
          <p:cNvPr id="14342" name="Picture 6" descr="Exhausted%20abby"/>
          <p:cNvPicPr>
            <a:picLocks noChangeAspect="1" noChangeArrowheads="1"/>
          </p:cNvPicPr>
          <p:nvPr/>
        </p:nvPicPr>
        <p:blipFill>
          <a:blip r:embed="rId2" cstate="print"/>
          <a:srcRect/>
          <a:stretch>
            <a:fillRect/>
          </a:stretch>
        </p:blipFill>
        <p:spPr bwMode="auto">
          <a:xfrm>
            <a:off x="827088" y="3644900"/>
            <a:ext cx="3519487" cy="245903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1187450" y="228600"/>
            <a:ext cx="7804150" cy="679450"/>
          </a:xfrm>
        </p:spPr>
        <p:txBody>
          <a:bodyPr/>
          <a:lstStyle/>
          <a:p>
            <a:pPr eaLnBrk="1" hangingPunct="1"/>
            <a:r>
              <a:rPr lang="en-AU" sz="3600" smtClean="0"/>
              <a:t>Muscle Fibre Type and Fatigue</a:t>
            </a:r>
          </a:p>
        </p:txBody>
      </p:sp>
      <p:sp>
        <p:nvSpPr>
          <p:cNvPr id="15363" name="Rectangle 3"/>
          <p:cNvSpPr>
            <a:spLocks noGrp="1" noChangeArrowheads="1"/>
          </p:cNvSpPr>
          <p:nvPr>
            <p:ph sz="half" idx="1"/>
          </p:nvPr>
        </p:nvSpPr>
        <p:spPr>
          <a:xfrm>
            <a:off x="611188" y="1341438"/>
            <a:ext cx="3810000" cy="3048000"/>
          </a:xfrm>
        </p:spPr>
        <p:txBody>
          <a:bodyPr>
            <a:normAutofit fontScale="92500" lnSpcReduction="10000"/>
          </a:bodyPr>
          <a:lstStyle/>
          <a:p>
            <a:pPr marL="533400" indent="-533400" eaLnBrk="1" hangingPunct="1">
              <a:lnSpc>
                <a:spcPct val="90000"/>
              </a:lnSpc>
              <a:buFontTx/>
              <a:buNone/>
            </a:pPr>
            <a:r>
              <a:rPr lang="en-AU" sz="2400" smtClean="0">
                <a:cs typeface="Arial" pitchFamily="34" charset="0"/>
              </a:rPr>
              <a:t>Fast Twitch Fibres  - Fast reaction time which relies on PC stores.</a:t>
            </a:r>
          </a:p>
          <a:p>
            <a:pPr marL="533400" indent="-533400" eaLnBrk="1" hangingPunct="1">
              <a:lnSpc>
                <a:spcPct val="90000"/>
              </a:lnSpc>
              <a:buFontTx/>
              <a:buNone/>
            </a:pPr>
            <a:r>
              <a:rPr lang="en-AU" sz="2400" smtClean="0">
                <a:cs typeface="Arial" pitchFamily="34" charset="0"/>
              </a:rPr>
              <a:t>Unfortunately these stores deplete quickly. </a:t>
            </a:r>
          </a:p>
          <a:p>
            <a:pPr marL="533400" indent="-533400" eaLnBrk="1" hangingPunct="1">
              <a:lnSpc>
                <a:spcPct val="90000"/>
              </a:lnSpc>
              <a:buFontTx/>
              <a:buNone/>
            </a:pPr>
            <a:r>
              <a:rPr lang="en-AU" sz="2400" smtClean="0">
                <a:cs typeface="Arial" pitchFamily="34" charset="0"/>
              </a:rPr>
              <a:t>Fast twitch also have a reduced oxygen supply in comparison to the aerobic slow twitch fibres. </a:t>
            </a:r>
          </a:p>
          <a:p>
            <a:pPr marL="533400" indent="-533400" eaLnBrk="1" hangingPunct="1">
              <a:lnSpc>
                <a:spcPct val="90000"/>
              </a:lnSpc>
              <a:buFontTx/>
              <a:buAutoNum type="arabicPeriod"/>
            </a:pPr>
            <a:endParaRPr lang="en-AU" sz="2000" smtClean="0"/>
          </a:p>
        </p:txBody>
      </p:sp>
      <p:sp>
        <p:nvSpPr>
          <p:cNvPr id="15364" name="Rectangle 4"/>
          <p:cNvSpPr>
            <a:spLocks noGrp="1" noChangeArrowheads="1"/>
          </p:cNvSpPr>
          <p:nvPr>
            <p:ph sz="half" idx="2"/>
          </p:nvPr>
        </p:nvSpPr>
        <p:spPr>
          <a:xfrm>
            <a:off x="5148263" y="1341438"/>
            <a:ext cx="3657600" cy="3886200"/>
          </a:xfrm>
        </p:spPr>
        <p:txBody>
          <a:bodyPr>
            <a:normAutofit fontScale="92500" lnSpcReduction="10000"/>
          </a:bodyPr>
          <a:lstStyle/>
          <a:p>
            <a:pPr marL="0" indent="0" eaLnBrk="1" hangingPunct="1">
              <a:lnSpc>
                <a:spcPct val="90000"/>
              </a:lnSpc>
              <a:buFontTx/>
              <a:buNone/>
            </a:pPr>
            <a:r>
              <a:rPr lang="en-AU" sz="2400" smtClean="0"/>
              <a:t>Slow Twitch – High stores of glycogen and triglycerides helps produce energy for endurance activities.</a:t>
            </a:r>
          </a:p>
          <a:p>
            <a:pPr marL="0" indent="0" eaLnBrk="1" hangingPunct="1">
              <a:lnSpc>
                <a:spcPct val="90000"/>
              </a:lnSpc>
              <a:buFontTx/>
              <a:buNone/>
            </a:pPr>
            <a:r>
              <a:rPr lang="en-AU" sz="2400" smtClean="0"/>
              <a:t>Eventually fuel reserves are depleted or the neuromuscular process breaks down.</a:t>
            </a:r>
            <a:r>
              <a:rPr lang="en-AU" sz="2400" smtClean="0">
                <a:cs typeface="Arial" pitchFamily="34" charset="0"/>
              </a:rPr>
              <a:t> </a:t>
            </a:r>
          </a:p>
          <a:p>
            <a:pPr marL="0" indent="0" eaLnBrk="1" hangingPunct="1">
              <a:lnSpc>
                <a:spcPct val="90000"/>
              </a:lnSpc>
              <a:buFontTx/>
              <a:buNone/>
            </a:pPr>
            <a:r>
              <a:rPr lang="en-AU" sz="2400" smtClean="0"/>
              <a:t>See </a:t>
            </a:r>
            <a:r>
              <a:rPr lang="en-AU" sz="2400" smtClean="0">
                <a:solidFill>
                  <a:srgbClr val="FF3300"/>
                </a:solidFill>
              </a:rPr>
              <a:t>fig 6.2</a:t>
            </a:r>
            <a:r>
              <a:rPr lang="en-AU" sz="2400" smtClean="0"/>
              <a:t> and </a:t>
            </a:r>
            <a:r>
              <a:rPr lang="en-AU" sz="2400" smtClean="0">
                <a:solidFill>
                  <a:srgbClr val="FF3300"/>
                </a:solidFill>
              </a:rPr>
              <a:t>6.3 p.132-133</a:t>
            </a:r>
          </a:p>
          <a:p>
            <a:pPr marL="0" indent="0" eaLnBrk="1" hangingPunct="1">
              <a:lnSpc>
                <a:spcPct val="90000"/>
              </a:lnSpc>
              <a:buFontTx/>
              <a:buNone/>
            </a:pPr>
            <a:endParaRPr lang="en-AU" sz="2000" smtClean="0">
              <a:cs typeface="Arial" pitchFamily="34" charset="0"/>
            </a:endParaRPr>
          </a:p>
        </p:txBody>
      </p:sp>
      <p:sp>
        <p:nvSpPr>
          <p:cNvPr id="15365" name="Footer Placeholder 5"/>
          <p:cNvSpPr>
            <a:spLocks noGrp="1"/>
          </p:cNvSpPr>
          <p:nvPr>
            <p:ph type="ftr" sz="quarter" idx="11"/>
          </p:nvPr>
        </p:nvSpPr>
        <p:spPr>
          <a:noFill/>
        </p:spPr>
        <p:txBody>
          <a:bodyPr/>
          <a:lstStyle/>
          <a:p>
            <a:r>
              <a:rPr lang="en-AU" smtClean="0"/>
              <a:t>VCE Physical Education - Unit 3</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ooter Placeholder 2"/>
          <p:cNvSpPr>
            <a:spLocks noGrp="1"/>
          </p:cNvSpPr>
          <p:nvPr>
            <p:ph type="ftr" sz="quarter" idx="11"/>
          </p:nvPr>
        </p:nvSpPr>
        <p:spPr>
          <a:noFill/>
        </p:spPr>
        <p:txBody>
          <a:bodyPr/>
          <a:lstStyle/>
          <a:p>
            <a:r>
              <a:rPr lang="en-AU" smtClean="0"/>
              <a:t>VCE Physical Education - Unit 3</a:t>
            </a:r>
          </a:p>
        </p:txBody>
      </p:sp>
      <p:pic>
        <p:nvPicPr>
          <p:cNvPr id="16387" name="Picture 2"/>
          <p:cNvPicPr>
            <a:picLocks noChangeAspect="1" noChangeArrowheads="1"/>
          </p:cNvPicPr>
          <p:nvPr/>
        </p:nvPicPr>
        <p:blipFill>
          <a:blip r:embed="rId2" cstate="print"/>
          <a:srcRect/>
          <a:stretch>
            <a:fillRect/>
          </a:stretch>
        </p:blipFill>
        <p:spPr bwMode="auto">
          <a:xfrm>
            <a:off x="457200" y="1066800"/>
            <a:ext cx="8458200" cy="50292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AU" smtClean="0"/>
              <a:t>Muscular Contraction Types</a:t>
            </a:r>
          </a:p>
        </p:txBody>
      </p:sp>
      <p:sp>
        <p:nvSpPr>
          <p:cNvPr id="17411" name="Footer Placeholder 3"/>
          <p:cNvSpPr>
            <a:spLocks noGrp="1"/>
          </p:cNvSpPr>
          <p:nvPr>
            <p:ph type="ftr" sz="quarter" idx="11"/>
          </p:nvPr>
        </p:nvSpPr>
        <p:spPr>
          <a:noFill/>
        </p:spPr>
        <p:txBody>
          <a:bodyPr/>
          <a:lstStyle/>
          <a:p>
            <a:r>
              <a:rPr lang="en-AU" smtClean="0"/>
              <a:t>VCE Physical Education - Unit 3</a:t>
            </a:r>
          </a:p>
        </p:txBody>
      </p:sp>
      <p:grpSp>
        <p:nvGrpSpPr>
          <p:cNvPr id="2" name="Group 41"/>
          <p:cNvGrpSpPr>
            <a:grpSpLocks/>
          </p:cNvGrpSpPr>
          <p:nvPr/>
        </p:nvGrpSpPr>
        <p:grpSpPr bwMode="auto">
          <a:xfrm>
            <a:off x="457200" y="1676400"/>
            <a:ext cx="8305800" cy="4362450"/>
            <a:chOff x="-3" y="-3"/>
            <a:chExt cx="3674" cy="2748"/>
          </a:xfrm>
        </p:grpSpPr>
        <p:grpSp>
          <p:nvGrpSpPr>
            <p:cNvPr id="3" name="Group 39"/>
            <p:cNvGrpSpPr>
              <a:grpSpLocks/>
            </p:cNvGrpSpPr>
            <p:nvPr/>
          </p:nvGrpSpPr>
          <p:grpSpPr bwMode="auto">
            <a:xfrm>
              <a:off x="0" y="0"/>
              <a:ext cx="3668" cy="2742"/>
              <a:chOff x="0" y="0"/>
              <a:chExt cx="3668" cy="2742"/>
            </a:xfrm>
          </p:grpSpPr>
          <p:grpSp>
            <p:nvGrpSpPr>
              <p:cNvPr id="4" name="Group 16"/>
              <p:cNvGrpSpPr>
                <a:grpSpLocks/>
              </p:cNvGrpSpPr>
              <p:nvPr/>
            </p:nvGrpSpPr>
            <p:grpSpPr bwMode="auto">
              <a:xfrm>
                <a:off x="0" y="0"/>
                <a:ext cx="664" cy="606"/>
                <a:chOff x="0" y="0"/>
                <a:chExt cx="664" cy="606"/>
              </a:xfrm>
            </p:grpSpPr>
            <p:sp>
              <p:nvSpPr>
                <p:cNvPr id="17452" name="Rectangle 3"/>
                <p:cNvSpPr>
                  <a:spLocks noChangeArrowheads="1"/>
                </p:cNvSpPr>
                <p:nvPr/>
              </p:nvSpPr>
              <p:spPr bwMode="auto">
                <a:xfrm>
                  <a:off x="43" y="0"/>
                  <a:ext cx="578" cy="606"/>
                </a:xfrm>
                <a:prstGeom prst="rect">
                  <a:avLst/>
                </a:prstGeom>
                <a:noFill/>
                <a:ln w="9525">
                  <a:noFill/>
                  <a:miter lim="800000"/>
                  <a:headEnd/>
                  <a:tailEnd/>
                </a:ln>
              </p:spPr>
              <p:txBody>
                <a:bodyPr/>
                <a:lstStyle/>
                <a:p>
                  <a:pPr algn="ctr"/>
                  <a:r>
                    <a:rPr lang="en-AU" sz="1400" b="1">
                      <a:cs typeface="Arial" pitchFamily="34" charset="0"/>
                    </a:rPr>
                    <a:t>Muscle Contraction</a:t>
                  </a:r>
                  <a:endParaRPr lang="en-AU" sz="1400"/>
                </a:p>
              </p:txBody>
            </p:sp>
            <p:sp>
              <p:nvSpPr>
                <p:cNvPr id="17453" name="Rectangle 15"/>
                <p:cNvSpPr>
                  <a:spLocks noChangeArrowheads="1"/>
                </p:cNvSpPr>
                <p:nvPr/>
              </p:nvSpPr>
              <p:spPr bwMode="auto">
                <a:xfrm>
                  <a:off x="0" y="0"/>
                  <a:ext cx="664" cy="606"/>
                </a:xfrm>
                <a:prstGeom prst="rect">
                  <a:avLst/>
                </a:prstGeom>
                <a:noFill/>
                <a:ln w="7">
                  <a:solidFill>
                    <a:srgbClr val="A0A0A0"/>
                  </a:solidFill>
                  <a:miter lim="800000"/>
                  <a:headEnd/>
                  <a:tailEnd/>
                </a:ln>
              </p:spPr>
              <p:txBody>
                <a:bodyPr wrap="none"/>
                <a:lstStyle/>
                <a:p>
                  <a:endParaRPr lang="en-US"/>
                </a:p>
              </p:txBody>
            </p:sp>
          </p:grpSp>
          <p:grpSp>
            <p:nvGrpSpPr>
              <p:cNvPr id="5" name="Group 18"/>
              <p:cNvGrpSpPr>
                <a:grpSpLocks/>
              </p:cNvGrpSpPr>
              <p:nvPr/>
            </p:nvGrpSpPr>
            <p:grpSpPr bwMode="auto">
              <a:xfrm>
                <a:off x="664" y="0"/>
                <a:ext cx="2144" cy="606"/>
                <a:chOff x="664" y="0"/>
                <a:chExt cx="2144" cy="606"/>
              </a:xfrm>
            </p:grpSpPr>
            <p:sp>
              <p:nvSpPr>
                <p:cNvPr id="17450" name="Rectangle 4"/>
                <p:cNvSpPr>
                  <a:spLocks noChangeArrowheads="1"/>
                </p:cNvSpPr>
                <p:nvPr/>
              </p:nvSpPr>
              <p:spPr bwMode="auto">
                <a:xfrm>
                  <a:off x="707" y="0"/>
                  <a:ext cx="2058" cy="606"/>
                </a:xfrm>
                <a:prstGeom prst="rect">
                  <a:avLst/>
                </a:prstGeom>
                <a:noFill/>
                <a:ln w="9525">
                  <a:noFill/>
                  <a:miter lim="800000"/>
                  <a:headEnd/>
                  <a:tailEnd/>
                </a:ln>
              </p:spPr>
              <p:txBody>
                <a:bodyPr/>
                <a:lstStyle/>
                <a:p>
                  <a:pPr algn="ctr"/>
                  <a:r>
                    <a:rPr lang="en-AU" sz="1400" b="1">
                      <a:cs typeface="Arial" pitchFamily="34" charset="0"/>
                    </a:rPr>
                    <a:t>Muscular Action</a:t>
                  </a:r>
                  <a:endParaRPr lang="en-AU" sz="1400"/>
                </a:p>
                <a:p>
                  <a:pPr algn="ctr" eaLnBrk="0" hangingPunct="0"/>
                  <a:endParaRPr lang="en-AU" sz="1400"/>
                </a:p>
              </p:txBody>
            </p:sp>
            <p:sp>
              <p:nvSpPr>
                <p:cNvPr id="17451" name="Rectangle 17"/>
                <p:cNvSpPr>
                  <a:spLocks noChangeArrowheads="1"/>
                </p:cNvSpPr>
                <p:nvPr/>
              </p:nvSpPr>
              <p:spPr bwMode="auto">
                <a:xfrm>
                  <a:off x="664" y="0"/>
                  <a:ext cx="2144" cy="606"/>
                </a:xfrm>
                <a:prstGeom prst="rect">
                  <a:avLst/>
                </a:prstGeom>
                <a:noFill/>
                <a:ln w="7">
                  <a:solidFill>
                    <a:srgbClr val="A0A0A0"/>
                  </a:solidFill>
                  <a:miter lim="800000"/>
                  <a:headEnd/>
                  <a:tailEnd/>
                </a:ln>
              </p:spPr>
              <p:txBody>
                <a:bodyPr wrap="none"/>
                <a:lstStyle/>
                <a:p>
                  <a:endParaRPr lang="en-US"/>
                </a:p>
              </p:txBody>
            </p:sp>
          </p:grpSp>
          <p:grpSp>
            <p:nvGrpSpPr>
              <p:cNvPr id="6" name="Group 20"/>
              <p:cNvGrpSpPr>
                <a:grpSpLocks/>
              </p:cNvGrpSpPr>
              <p:nvPr/>
            </p:nvGrpSpPr>
            <p:grpSpPr bwMode="auto">
              <a:xfrm>
                <a:off x="2808" y="0"/>
                <a:ext cx="860" cy="606"/>
                <a:chOff x="2808" y="0"/>
                <a:chExt cx="860" cy="606"/>
              </a:xfrm>
            </p:grpSpPr>
            <p:sp>
              <p:nvSpPr>
                <p:cNvPr id="17448" name="Rectangle 5"/>
                <p:cNvSpPr>
                  <a:spLocks noChangeArrowheads="1"/>
                </p:cNvSpPr>
                <p:nvPr/>
              </p:nvSpPr>
              <p:spPr bwMode="auto">
                <a:xfrm>
                  <a:off x="2851" y="0"/>
                  <a:ext cx="774" cy="606"/>
                </a:xfrm>
                <a:prstGeom prst="rect">
                  <a:avLst/>
                </a:prstGeom>
                <a:noFill/>
                <a:ln w="9525">
                  <a:noFill/>
                  <a:miter lim="800000"/>
                  <a:headEnd/>
                  <a:tailEnd/>
                </a:ln>
              </p:spPr>
              <p:txBody>
                <a:bodyPr/>
                <a:lstStyle/>
                <a:p>
                  <a:pPr algn="ctr"/>
                  <a:r>
                    <a:rPr lang="en-AU" sz="1400" b="1">
                      <a:cs typeface="Arial" pitchFamily="34" charset="0"/>
                    </a:rPr>
                    <a:t>Examples</a:t>
                  </a:r>
                  <a:endParaRPr lang="en-AU" sz="1400"/>
                </a:p>
                <a:p>
                  <a:pPr algn="ctr" eaLnBrk="0" hangingPunct="0"/>
                  <a:endParaRPr lang="en-AU" sz="1400"/>
                </a:p>
              </p:txBody>
            </p:sp>
            <p:sp>
              <p:nvSpPr>
                <p:cNvPr id="17449" name="Rectangle 19"/>
                <p:cNvSpPr>
                  <a:spLocks noChangeArrowheads="1"/>
                </p:cNvSpPr>
                <p:nvPr/>
              </p:nvSpPr>
              <p:spPr bwMode="auto">
                <a:xfrm>
                  <a:off x="2808" y="0"/>
                  <a:ext cx="860" cy="606"/>
                </a:xfrm>
                <a:prstGeom prst="rect">
                  <a:avLst/>
                </a:prstGeom>
                <a:noFill/>
                <a:ln w="7">
                  <a:solidFill>
                    <a:srgbClr val="A0A0A0"/>
                  </a:solidFill>
                  <a:miter lim="800000"/>
                  <a:headEnd/>
                  <a:tailEnd/>
                </a:ln>
              </p:spPr>
              <p:txBody>
                <a:bodyPr wrap="none"/>
                <a:lstStyle/>
                <a:p>
                  <a:endParaRPr lang="en-US"/>
                </a:p>
              </p:txBody>
            </p:sp>
          </p:grpSp>
          <p:grpSp>
            <p:nvGrpSpPr>
              <p:cNvPr id="7" name="Group 22"/>
              <p:cNvGrpSpPr>
                <a:grpSpLocks/>
              </p:cNvGrpSpPr>
              <p:nvPr/>
            </p:nvGrpSpPr>
            <p:grpSpPr bwMode="auto">
              <a:xfrm>
                <a:off x="0" y="606"/>
                <a:ext cx="664" cy="1030"/>
                <a:chOff x="0" y="606"/>
                <a:chExt cx="664" cy="1030"/>
              </a:xfrm>
            </p:grpSpPr>
            <p:sp>
              <p:nvSpPr>
                <p:cNvPr id="17446" name="Rectangle 6"/>
                <p:cNvSpPr>
                  <a:spLocks noChangeArrowheads="1"/>
                </p:cNvSpPr>
                <p:nvPr/>
              </p:nvSpPr>
              <p:spPr bwMode="auto">
                <a:xfrm>
                  <a:off x="43" y="606"/>
                  <a:ext cx="578" cy="1030"/>
                </a:xfrm>
                <a:prstGeom prst="rect">
                  <a:avLst/>
                </a:prstGeom>
                <a:noFill/>
                <a:ln w="9525">
                  <a:noFill/>
                  <a:miter lim="800000"/>
                  <a:headEnd/>
                  <a:tailEnd/>
                </a:ln>
              </p:spPr>
              <p:txBody>
                <a:bodyPr/>
                <a:lstStyle/>
                <a:p>
                  <a:pPr algn="ctr"/>
                  <a:r>
                    <a:rPr lang="en-AU" sz="1400">
                      <a:cs typeface="Arial" pitchFamily="34" charset="0"/>
                    </a:rPr>
                    <a:t>Isotonic</a:t>
                  </a:r>
                </a:p>
                <a:p>
                  <a:pPr algn="ctr"/>
                  <a:endParaRPr lang="en-AU" sz="1400"/>
                </a:p>
                <a:p>
                  <a:pPr algn="ctr" eaLnBrk="0" hangingPunct="0"/>
                  <a:endParaRPr lang="en-AU" sz="1400"/>
                </a:p>
              </p:txBody>
            </p:sp>
            <p:sp>
              <p:nvSpPr>
                <p:cNvPr id="17447" name="Rectangle 21"/>
                <p:cNvSpPr>
                  <a:spLocks noChangeArrowheads="1"/>
                </p:cNvSpPr>
                <p:nvPr/>
              </p:nvSpPr>
              <p:spPr bwMode="auto">
                <a:xfrm>
                  <a:off x="0" y="606"/>
                  <a:ext cx="664" cy="1030"/>
                </a:xfrm>
                <a:prstGeom prst="rect">
                  <a:avLst/>
                </a:prstGeom>
                <a:noFill/>
                <a:ln w="7">
                  <a:solidFill>
                    <a:srgbClr val="A0A0A0"/>
                  </a:solidFill>
                  <a:miter lim="800000"/>
                  <a:headEnd/>
                  <a:tailEnd/>
                </a:ln>
              </p:spPr>
              <p:txBody>
                <a:bodyPr wrap="none"/>
                <a:lstStyle/>
                <a:p>
                  <a:endParaRPr lang="en-US"/>
                </a:p>
              </p:txBody>
            </p:sp>
          </p:grpSp>
          <p:grpSp>
            <p:nvGrpSpPr>
              <p:cNvPr id="8" name="Group 24"/>
              <p:cNvGrpSpPr>
                <a:grpSpLocks/>
              </p:cNvGrpSpPr>
              <p:nvPr/>
            </p:nvGrpSpPr>
            <p:grpSpPr bwMode="auto">
              <a:xfrm>
                <a:off x="664" y="606"/>
                <a:ext cx="2144" cy="1030"/>
                <a:chOff x="664" y="606"/>
                <a:chExt cx="2144" cy="1030"/>
              </a:xfrm>
            </p:grpSpPr>
            <p:sp>
              <p:nvSpPr>
                <p:cNvPr id="17444" name="Rectangle 7"/>
                <p:cNvSpPr>
                  <a:spLocks noChangeArrowheads="1"/>
                </p:cNvSpPr>
                <p:nvPr/>
              </p:nvSpPr>
              <p:spPr bwMode="auto">
                <a:xfrm>
                  <a:off x="707" y="606"/>
                  <a:ext cx="2058" cy="1030"/>
                </a:xfrm>
                <a:prstGeom prst="rect">
                  <a:avLst/>
                </a:prstGeom>
                <a:noFill/>
                <a:ln w="9525">
                  <a:noFill/>
                  <a:miter lim="800000"/>
                  <a:headEnd/>
                  <a:tailEnd/>
                </a:ln>
              </p:spPr>
              <p:txBody>
                <a:bodyPr/>
                <a:lstStyle/>
                <a:p>
                  <a:r>
                    <a:rPr lang="en-AU" sz="1400">
                      <a:cs typeface="Arial" pitchFamily="34" charset="0"/>
                    </a:rPr>
                    <a:t>Muscle length changes throughout range of movement. There are two types of isotonic contractions;</a:t>
                  </a:r>
                  <a:endParaRPr lang="en-AU" sz="1400"/>
                </a:p>
                <a:p>
                  <a:pPr lvl="1" eaLnBrk="0" hangingPunct="0">
                    <a:buFontTx/>
                    <a:buAutoNum type="arabicPeriod"/>
                  </a:pPr>
                  <a:r>
                    <a:rPr lang="en-AU" sz="1400">
                      <a:cs typeface="Arial" pitchFamily="34" charset="0"/>
                    </a:rPr>
                    <a:t>Concentric – Shortening of muscle while force is developed</a:t>
                  </a:r>
                  <a:endParaRPr lang="en-AU" sz="1400"/>
                </a:p>
                <a:p>
                  <a:pPr lvl="1" eaLnBrk="0" hangingPunct="0">
                    <a:buFontTx/>
                    <a:buAutoNum type="arabicPeriod"/>
                  </a:pPr>
                  <a:r>
                    <a:rPr lang="en-AU" sz="1400">
                      <a:cs typeface="Arial" pitchFamily="34" charset="0"/>
                    </a:rPr>
                    <a:t>Eccentric – Lengthening of muscle while force is developed</a:t>
                  </a:r>
                  <a:endParaRPr lang="en-AU" sz="1400"/>
                </a:p>
                <a:p>
                  <a:pPr eaLnBrk="0" hangingPunct="0"/>
                  <a:endParaRPr lang="en-AU" sz="1400"/>
                </a:p>
              </p:txBody>
            </p:sp>
            <p:sp>
              <p:nvSpPr>
                <p:cNvPr id="17445" name="Rectangle 23"/>
                <p:cNvSpPr>
                  <a:spLocks noChangeArrowheads="1"/>
                </p:cNvSpPr>
                <p:nvPr/>
              </p:nvSpPr>
              <p:spPr bwMode="auto">
                <a:xfrm>
                  <a:off x="664" y="606"/>
                  <a:ext cx="2144" cy="1030"/>
                </a:xfrm>
                <a:prstGeom prst="rect">
                  <a:avLst/>
                </a:prstGeom>
                <a:noFill/>
                <a:ln w="7">
                  <a:solidFill>
                    <a:srgbClr val="A0A0A0"/>
                  </a:solidFill>
                  <a:miter lim="800000"/>
                  <a:headEnd/>
                  <a:tailEnd/>
                </a:ln>
              </p:spPr>
              <p:txBody>
                <a:bodyPr wrap="none"/>
                <a:lstStyle/>
                <a:p>
                  <a:endParaRPr lang="en-US"/>
                </a:p>
              </p:txBody>
            </p:sp>
          </p:grpSp>
          <p:grpSp>
            <p:nvGrpSpPr>
              <p:cNvPr id="9" name="Group 26"/>
              <p:cNvGrpSpPr>
                <a:grpSpLocks/>
              </p:cNvGrpSpPr>
              <p:nvPr/>
            </p:nvGrpSpPr>
            <p:grpSpPr bwMode="auto">
              <a:xfrm>
                <a:off x="2808" y="606"/>
                <a:ext cx="860" cy="1030"/>
                <a:chOff x="2808" y="606"/>
                <a:chExt cx="860" cy="1030"/>
              </a:xfrm>
            </p:grpSpPr>
            <p:sp>
              <p:nvSpPr>
                <p:cNvPr id="17442" name="Rectangle 8"/>
                <p:cNvSpPr>
                  <a:spLocks noChangeArrowheads="1"/>
                </p:cNvSpPr>
                <p:nvPr/>
              </p:nvSpPr>
              <p:spPr bwMode="auto">
                <a:xfrm>
                  <a:off x="2851" y="606"/>
                  <a:ext cx="774" cy="1030"/>
                </a:xfrm>
                <a:prstGeom prst="rect">
                  <a:avLst/>
                </a:prstGeom>
                <a:noFill/>
                <a:ln w="9525">
                  <a:noFill/>
                  <a:miter lim="800000"/>
                  <a:headEnd/>
                  <a:tailEnd/>
                </a:ln>
              </p:spPr>
              <p:txBody>
                <a:bodyPr/>
                <a:lstStyle/>
                <a:p>
                  <a:pPr algn="ctr"/>
                  <a:r>
                    <a:rPr lang="en-AU" sz="1400">
                      <a:cs typeface="Arial" pitchFamily="34" charset="0"/>
                    </a:rPr>
                    <a:t>Push ups</a:t>
                  </a:r>
                  <a:endParaRPr lang="en-AU" sz="1400"/>
                </a:p>
                <a:p>
                  <a:pPr algn="ctr" eaLnBrk="0" hangingPunct="0"/>
                  <a:r>
                    <a:rPr lang="en-AU" sz="1400">
                      <a:cs typeface="Arial" pitchFamily="34" charset="0"/>
                    </a:rPr>
                    <a:t>Sit ups</a:t>
                  </a:r>
                  <a:endParaRPr lang="en-AU" sz="1400"/>
                </a:p>
                <a:p>
                  <a:pPr algn="ctr" eaLnBrk="0" hangingPunct="0"/>
                  <a:r>
                    <a:rPr lang="en-AU" sz="1400">
                      <a:cs typeface="Arial" pitchFamily="34" charset="0"/>
                    </a:rPr>
                    <a:t>Throwing</a:t>
                  </a:r>
                  <a:endParaRPr lang="en-AU" sz="1400"/>
                </a:p>
                <a:p>
                  <a:pPr algn="ctr" eaLnBrk="0" hangingPunct="0"/>
                  <a:r>
                    <a:rPr lang="en-AU" sz="1400">
                      <a:cs typeface="Arial" pitchFamily="34" charset="0"/>
                    </a:rPr>
                    <a:t>Kicking</a:t>
                  </a:r>
                  <a:endParaRPr lang="en-AU" sz="1400"/>
                </a:p>
                <a:p>
                  <a:pPr algn="ctr" eaLnBrk="0" hangingPunct="0"/>
                  <a:r>
                    <a:rPr lang="en-AU" sz="1400">
                      <a:cs typeface="Arial" pitchFamily="34" charset="0"/>
                    </a:rPr>
                    <a:t>Most sports</a:t>
                  </a:r>
                  <a:endParaRPr lang="en-AU" sz="1400"/>
                </a:p>
                <a:p>
                  <a:pPr algn="ctr" eaLnBrk="0" hangingPunct="0"/>
                  <a:endParaRPr lang="en-AU" sz="1400"/>
                </a:p>
              </p:txBody>
            </p:sp>
            <p:sp>
              <p:nvSpPr>
                <p:cNvPr id="17443" name="Rectangle 25"/>
                <p:cNvSpPr>
                  <a:spLocks noChangeArrowheads="1"/>
                </p:cNvSpPr>
                <p:nvPr/>
              </p:nvSpPr>
              <p:spPr bwMode="auto">
                <a:xfrm>
                  <a:off x="2808" y="606"/>
                  <a:ext cx="860" cy="1030"/>
                </a:xfrm>
                <a:prstGeom prst="rect">
                  <a:avLst/>
                </a:prstGeom>
                <a:noFill/>
                <a:ln w="7">
                  <a:solidFill>
                    <a:srgbClr val="A0A0A0"/>
                  </a:solidFill>
                  <a:miter lim="800000"/>
                  <a:headEnd/>
                  <a:tailEnd/>
                </a:ln>
              </p:spPr>
              <p:txBody>
                <a:bodyPr wrap="none"/>
                <a:lstStyle/>
                <a:p>
                  <a:endParaRPr lang="en-US"/>
                </a:p>
              </p:txBody>
            </p:sp>
          </p:grpSp>
          <p:grpSp>
            <p:nvGrpSpPr>
              <p:cNvPr id="10" name="Group 28"/>
              <p:cNvGrpSpPr>
                <a:grpSpLocks/>
              </p:cNvGrpSpPr>
              <p:nvPr/>
            </p:nvGrpSpPr>
            <p:grpSpPr bwMode="auto">
              <a:xfrm>
                <a:off x="0" y="1636"/>
                <a:ext cx="664" cy="606"/>
                <a:chOff x="0" y="1636"/>
                <a:chExt cx="664" cy="606"/>
              </a:xfrm>
            </p:grpSpPr>
            <p:sp>
              <p:nvSpPr>
                <p:cNvPr id="17440" name="Rectangle 9"/>
                <p:cNvSpPr>
                  <a:spLocks noChangeArrowheads="1"/>
                </p:cNvSpPr>
                <p:nvPr/>
              </p:nvSpPr>
              <p:spPr bwMode="auto">
                <a:xfrm>
                  <a:off x="43" y="1636"/>
                  <a:ext cx="578" cy="606"/>
                </a:xfrm>
                <a:prstGeom prst="rect">
                  <a:avLst/>
                </a:prstGeom>
                <a:noFill/>
                <a:ln w="9525">
                  <a:noFill/>
                  <a:miter lim="800000"/>
                  <a:headEnd/>
                  <a:tailEnd/>
                </a:ln>
              </p:spPr>
              <p:txBody>
                <a:bodyPr/>
                <a:lstStyle/>
                <a:p>
                  <a:pPr algn="ctr"/>
                  <a:r>
                    <a:rPr lang="en-AU" sz="1400">
                      <a:cs typeface="Arial" pitchFamily="34" charset="0"/>
                    </a:rPr>
                    <a:t>Isometric</a:t>
                  </a:r>
                </a:p>
                <a:p>
                  <a:pPr algn="ctr"/>
                  <a:endParaRPr lang="en-AU" sz="1400"/>
                </a:p>
                <a:p>
                  <a:pPr algn="ctr" eaLnBrk="0" hangingPunct="0"/>
                  <a:endParaRPr lang="en-AU" sz="1400"/>
                </a:p>
              </p:txBody>
            </p:sp>
            <p:sp>
              <p:nvSpPr>
                <p:cNvPr id="17441" name="Rectangle 27"/>
                <p:cNvSpPr>
                  <a:spLocks noChangeArrowheads="1"/>
                </p:cNvSpPr>
                <p:nvPr/>
              </p:nvSpPr>
              <p:spPr bwMode="auto">
                <a:xfrm>
                  <a:off x="0" y="1636"/>
                  <a:ext cx="664" cy="606"/>
                </a:xfrm>
                <a:prstGeom prst="rect">
                  <a:avLst/>
                </a:prstGeom>
                <a:noFill/>
                <a:ln w="7">
                  <a:solidFill>
                    <a:srgbClr val="A0A0A0"/>
                  </a:solidFill>
                  <a:miter lim="800000"/>
                  <a:headEnd/>
                  <a:tailEnd/>
                </a:ln>
              </p:spPr>
              <p:txBody>
                <a:bodyPr wrap="none"/>
                <a:lstStyle/>
                <a:p>
                  <a:endParaRPr lang="en-US"/>
                </a:p>
              </p:txBody>
            </p:sp>
          </p:grpSp>
          <p:grpSp>
            <p:nvGrpSpPr>
              <p:cNvPr id="11" name="Group 30"/>
              <p:cNvGrpSpPr>
                <a:grpSpLocks/>
              </p:cNvGrpSpPr>
              <p:nvPr/>
            </p:nvGrpSpPr>
            <p:grpSpPr bwMode="auto">
              <a:xfrm>
                <a:off x="664" y="1636"/>
                <a:ext cx="2144" cy="606"/>
                <a:chOff x="664" y="1636"/>
                <a:chExt cx="2144" cy="606"/>
              </a:xfrm>
            </p:grpSpPr>
            <p:sp>
              <p:nvSpPr>
                <p:cNvPr id="17438" name="Rectangle 10"/>
                <p:cNvSpPr>
                  <a:spLocks noChangeArrowheads="1"/>
                </p:cNvSpPr>
                <p:nvPr/>
              </p:nvSpPr>
              <p:spPr bwMode="auto">
                <a:xfrm>
                  <a:off x="707" y="1636"/>
                  <a:ext cx="2058" cy="606"/>
                </a:xfrm>
                <a:prstGeom prst="rect">
                  <a:avLst/>
                </a:prstGeom>
                <a:noFill/>
                <a:ln w="9525">
                  <a:noFill/>
                  <a:miter lim="800000"/>
                  <a:headEnd/>
                  <a:tailEnd/>
                </a:ln>
              </p:spPr>
              <p:txBody>
                <a:bodyPr/>
                <a:lstStyle/>
                <a:p>
                  <a:r>
                    <a:rPr lang="en-AU" sz="1400">
                      <a:cs typeface="Arial" pitchFamily="34" charset="0"/>
                    </a:rPr>
                    <a:t>No change in muscle length while force is developed. However this training method causes an increase in blood pressure.</a:t>
                  </a:r>
                  <a:endParaRPr lang="en-AU" sz="1400"/>
                </a:p>
                <a:p>
                  <a:pPr eaLnBrk="0" hangingPunct="0"/>
                  <a:endParaRPr lang="en-AU" sz="1400"/>
                </a:p>
              </p:txBody>
            </p:sp>
            <p:sp>
              <p:nvSpPr>
                <p:cNvPr id="17439" name="Rectangle 29"/>
                <p:cNvSpPr>
                  <a:spLocks noChangeArrowheads="1"/>
                </p:cNvSpPr>
                <p:nvPr/>
              </p:nvSpPr>
              <p:spPr bwMode="auto">
                <a:xfrm>
                  <a:off x="664" y="1636"/>
                  <a:ext cx="2144" cy="606"/>
                </a:xfrm>
                <a:prstGeom prst="rect">
                  <a:avLst/>
                </a:prstGeom>
                <a:noFill/>
                <a:ln w="7">
                  <a:solidFill>
                    <a:srgbClr val="A0A0A0"/>
                  </a:solidFill>
                  <a:miter lim="800000"/>
                  <a:headEnd/>
                  <a:tailEnd/>
                </a:ln>
              </p:spPr>
              <p:txBody>
                <a:bodyPr wrap="none"/>
                <a:lstStyle/>
                <a:p>
                  <a:endParaRPr lang="en-US"/>
                </a:p>
              </p:txBody>
            </p:sp>
          </p:grpSp>
          <p:grpSp>
            <p:nvGrpSpPr>
              <p:cNvPr id="12" name="Group 32"/>
              <p:cNvGrpSpPr>
                <a:grpSpLocks/>
              </p:cNvGrpSpPr>
              <p:nvPr/>
            </p:nvGrpSpPr>
            <p:grpSpPr bwMode="auto">
              <a:xfrm>
                <a:off x="2808" y="1636"/>
                <a:ext cx="860" cy="606"/>
                <a:chOff x="2808" y="1636"/>
                <a:chExt cx="860" cy="606"/>
              </a:xfrm>
            </p:grpSpPr>
            <p:sp>
              <p:nvSpPr>
                <p:cNvPr id="17436" name="Rectangle 11"/>
                <p:cNvSpPr>
                  <a:spLocks noChangeArrowheads="1"/>
                </p:cNvSpPr>
                <p:nvPr/>
              </p:nvSpPr>
              <p:spPr bwMode="auto">
                <a:xfrm>
                  <a:off x="2851" y="1636"/>
                  <a:ext cx="774" cy="606"/>
                </a:xfrm>
                <a:prstGeom prst="rect">
                  <a:avLst/>
                </a:prstGeom>
                <a:noFill/>
                <a:ln w="9525">
                  <a:noFill/>
                  <a:miter lim="800000"/>
                  <a:headEnd/>
                  <a:tailEnd/>
                </a:ln>
              </p:spPr>
              <p:txBody>
                <a:bodyPr/>
                <a:lstStyle/>
                <a:p>
                  <a:pPr algn="ctr"/>
                  <a:r>
                    <a:rPr lang="en-AU" sz="1400">
                      <a:cs typeface="Arial" pitchFamily="34" charset="0"/>
                    </a:rPr>
                    <a:t>Pushing against wall</a:t>
                  </a:r>
                  <a:endParaRPr lang="en-AU" sz="1400"/>
                </a:p>
                <a:p>
                  <a:pPr algn="ctr" eaLnBrk="0" hangingPunct="0"/>
                  <a:r>
                    <a:rPr lang="en-AU" sz="1400">
                      <a:cs typeface="Arial" pitchFamily="34" charset="0"/>
                    </a:rPr>
                    <a:t>Holding a bat</a:t>
                  </a:r>
                  <a:endParaRPr lang="en-AU" sz="1400"/>
                </a:p>
                <a:p>
                  <a:pPr algn="ctr" eaLnBrk="0" hangingPunct="0"/>
                  <a:endParaRPr lang="en-AU" sz="1400"/>
                </a:p>
              </p:txBody>
            </p:sp>
            <p:sp>
              <p:nvSpPr>
                <p:cNvPr id="17437" name="Rectangle 31"/>
                <p:cNvSpPr>
                  <a:spLocks noChangeArrowheads="1"/>
                </p:cNvSpPr>
                <p:nvPr/>
              </p:nvSpPr>
              <p:spPr bwMode="auto">
                <a:xfrm>
                  <a:off x="2808" y="1636"/>
                  <a:ext cx="860" cy="606"/>
                </a:xfrm>
                <a:prstGeom prst="rect">
                  <a:avLst/>
                </a:prstGeom>
                <a:noFill/>
                <a:ln w="7">
                  <a:solidFill>
                    <a:srgbClr val="A0A0A0"/>
                  </a:solidFill>
                  <a:miter lim="800000"/>
                  <a:headEnd/>
                  <a:tailEnd/>
                </a:ln>
              </p:spPr>
              <p:txBody>
                <a:bodyPr wrap="none"/>
                <a:lstStyle/>
                <a:p>
                  <a:endParaRPr lang="en-US"/>
                </a:p>
              </p:txBody>
            </p:sp>
          </p:grpSp>
          <p:grpSp>
            <p:nvGrpSpPr>
              <p:cNvPr id="13" name="Group 34"/>
              <p:cNvGrpSpPr>
                <a:grpSpLocks/>
              </p:cNvGrpSpPr>
              <p:nvPr/>
            </p:nvGrpSpPr>
            <p:grpSpPr bwMode="auto">
              <a:xfrm>
                <a:off x="0" y="2242"/>
                <a:ext cx="664" cy="500"/>
                <a:chOff x="0" y="2242"/>
                <a:chExt cx="664" cy="500"/>
              </a:xfrm>
            </p:grpSpPr>
            <p:sp>
              <p:nvSpPr>
                <p:cNvPr id="17434" name="Rectangle 12"/>
                <p:cNvSpPr>
                  <a:spLocks noChangeArrowheads="1"/>
                </p:cNvSpPr>
                <p:nvPr/>
              </p:nvSpPr>
              <p:spPr bwMode="auto">
                <a:xfrm>
                  <a:off x="43" y="2242"/>
                  <a:ext cx="578" cy="500"/>
                </a:xfrm>
                <a:prstGeom prst="rect">
                  <a:avLst/>
                </a:prstGeom>
                <a:noFill/>
                <a:ln w="9525">
                  <a:noFill/>
                  <a:miter lim="800000"/>
                  <a:headEnd/>
                  <a:tailEnd/>
                </a:ln>
              </p:spPr>
              <p:txBody>
                <a:bodyPr/>
                <a:lstStyle/>
                <a:p>
                  <a:pPr algn="ctr"/>
                  <a:r>
                    <a:rPr lang="en-AU" sz="1400">
                      <a:cs typeface="Arial" pitchFamily="34" charset="0"/>
                    </a:rPr>
                    <a:t>Isokinetic</a:t>
                  </a:r>
                </a:p>
                <a:p>
                  <a:pPr algn="ctr"/>
                  <a:endParaRPr lang="en-AU" sz="1400">
                    <a:cs typeface="Arial" pitchFamily="34" charset="0"/>
                  </a:endParaRPr>
                </a:p>
                <a:p>
                  <a:pPr algn="ctr"/>
                  <a:endParaRPr lang="en-AU" sz="1400">
                    <a:cs typeface="Arial" pitchFamily="34" charset="0"/>
                  </a:endParaRPr>
                </a:p>
                <a:p>
                  <a:pPr algn="ctr"/>
                  <a:endParaRPr lang="en-AU" sz="1400"/>
                </a:p>
                <a:p>
                  <a:pPr algn="ctr" eaLnBrk="0" hangingPunct="0"/>
                  <a:endParaRPr lang="en-AU" sz="1400"/>
                </a:p>
              </p:txBody>
            </p:sp>
            <p:sp>
              <p:nvSpPr>
                <p:cNvPr id="17435" name="Rectangle 33"/>
                <p:cNvSpPr>
                  <a:spLocks noChangeArrowheads="1"/>
                </p:cNvSpPr>
                <p:nvPr/>
              </p:nvSpPr>
              <p:spPr bwMode="auto">
                <a:xfrm>
                  <a:off x="0" y="2242"/>
                  <a:ext cx="664" cy="500"/>
                </a:xfrm>
                <a:prstGeom prst="rect">
                  <a:avLst/>
                </a:prstGeom>
                <a:noFill/>
                <a:ln w="7">
                  <a:solidFill>
                    <a:srgbClr val="A0A0A0"/>
                  </a:solidFill>
                  <a:miter lim="800000"/>
                  <a:headEnd/>
                  <a:tailEnd/>
                </a:ln>
              </p:spPr>
              <p:txBody>
                <a:bodyPr wrap="none"/>
                <a:lstStyle/>
                <a:p>
                  <a:endParaRPr lang="en-US"/>
                </a:p>
              </p:txBody>
            </p:sp>
          </p:grpSp>
          <p:grpSp>
            <p:nvGrpSpPr>
              <p:cNvPr id="14" name="Group 36"/>
              <p:cNvGrpSpPr>
                <a:grpSpLocks/>
              </p:cNvGrpSpPr>
              <p:nvPr/>
            </p:nvGrpSpPr>
            <p:grpSpPr bwMode="auto">
              <a:xfrm>
                <a:off x="664" y="2242"/>
                <a:ext cx="2144" cy="500"/>
                <a:chOff x="664" y="2242"/>
                <a:chExt cx="2144" cy="500"/>
              </a:xfrm>
            </p:grpSpPr>
            <p:sp>
              <p:nvSpPr>
                <p:cNvPr id="17432" name="Rectangle 13"/>
                <p:cNvSpPr>
                  <a:spLocks noChangeArrowheads="1"/>
                </p:cNvSpPr>
                <p:nvPr/>
              </p:nvSpPr>
              <p:spPr bwMode="auto">
                <a:xfrm>
                  <a:off x="707" y="2242"/>
                  <a:ext cx="2058" cy="500"/>
                </a:xfrm>
                <a:prstGeom prst="rect">
                  <a:avLst/>
                </a:prstGeom>
                <a:noFill/>
                <a:ln w="9525">
                  <a:noFill/>
                  <a:miter lim="800000"/>
                  <a:headEnd/>
                  <a:tailEnd/>
                </a:ln>
              </p:spPr>
              <p:txBody>
                <a:bodyPr/>
                <a:lstStyle/>
                <a:p>
                  <a:r>
                    <a:rPr lang="en-AU" sz="1400">
                      <a:cs typeface="Arial" pitchFamily="34" charset="0"/>
                    </a:rPr>
                    <a:t>High-speed contraction through full range of motion. Needs specialist training equipment</a:t>
                  </a:r>
                  <a:endParaRPr lang="en-AU" sz="1400"/>
                </a:p>
                <a:p>
                  <a:pPr eaLnBrk="0" hangingPunct="0"/>
                  <a:endParaRPr lang="en-AU" sz="1400"/>
                </a:p>
              </p:txBody>
            </p:sp>
            <p:sp>
              <p:nvSpPr>
                <p:cNvPr id="17433" name="Rectangle 35"/>
                <p:cNvSpPr>
                  <a:spLocks noChangeArrowheads="1"/>
                </p:cNvSpPr>
                <p:nvPr/>
              </p:nvSpPr>
              <p:spPr bwMode="auto">
                <a:xfrm>
                  <a:off x="664" y="2242"/>
                  <a:ext cx="2144" cy="500"/>
                </a:xfrm>
                <a:prstGeom prst="rect">
                  <a:avLst/>
                </a:prstGeom>
                <a:noFill/>
                <a:ln w="7">
                  <a:solidFill>
                    <a:srgbClr val="A0A0A0"/>
                  </a:solidFill>
                  <a:miter lim="800000"/>
                  <a:headEnd/>
                  <a:tailEnd/>
                </a:ln>
              </p:spPr>
              <p:txBody>
                <a:bodyPr wrap="none"/>
                <a:lstStyle/>
                <a:p>
                  <a:endParaRPr lang="en-US"/>
                </a:p>
              </p:txBody>
            </p:sp>
          </p:grpSp>
          <p:grpSp>
            <p:nvGrpSpPr>
              <p:cNvPr id="15" name="Group 38"/>
              <p:cNvGrpSpPr>
                <a:grpSpLocks/>
              </p:cNvGrpSpPr>
              <p:nvPr/>
            </p:nvGrpSpPr>
            <p:grpSpPr bwMode="auto">
              <a:xfrm>
                <a:off x="2808" y="2242"/>
                <a:ext cx="860" cy="500"/>
                <a:chOff x="2808" y="2242"/>
                <a:chExt cx="860" cy="500"/>
              </a:xfrm>
            </p:grpSpPr>
            <p:sp>
              <p:nvSpPr>
                <p:cNvPr id="17430" name="Rectangle 14"/>
                <p:cNvSpPr>
                  <a:spLocks noChangeArrowheads="1"/>
                </p:cNvSpPr>
                <p:nvPr/>
              </p:nvSpPr>
              <p:spPr bwMode="auto">
                <a:xfrm>
                  <a:off x="2851" y="2242"/>
                  <a:ext cx="774" cy="500"/>
                </a:xfrm>
                <a:prstGeom prst="rect">
                  <a:avLst/>
                </a:prstGeom>
                <a:noFill/>
                <a:ln w="9525">
                  <a:noFill/>
                  <a:miter lim="800000"/>
                  <a:headEnd/>
                  <a:tailEnd/>
                </a:ln>
              </p:spPr>
              <p:txBody>
                <a:bodyPr/>
                <a:lstStyle/>
                <a:p>
                  <a:pPr algn="ctr"/>
                  <a:endParaRPr lang="en-AU" sz="1400"/>
                </a:p>
                <a:p>
                  <a:pPr algn="ctr" eaLnBrk="0" hangingPunct="0"/>
                  <a:endParaRPr lang="en-AU" sz="1400"/>
                </a:p>
              </p:txBody>
            </p:sp>
            <p:sp>
              <p:nvSpPr>
                <p:cNvPr id="17431" name="Rectangle 37"/>
                <p:cNvSpPr>
                  <a:spLocks noChangeArrowheads="1"/>
                </p:cNvSpPr>
                <p:nvPr/>
              </p:nvSpPr>
              <p:spPr bwMode="auto">
                <a:xfrm>
                  <a:off x="2808" y="2242"/>
                  <a:ext cx="860" cy="500"/>
                </a:xfrm>
                <a:prstGeom prst="rect">
                  <a:avLst/>
                </a:prstGeom>
                <a:noFill/>
                <a:ln w="7">
                  <a:solidFill>
                    <a:srgbClr val="A0A0A0"/>
                  </a:solidFill>
                  <a:miter lim="800000"/>
                  <a:headEnd/>
                  <a:tailEnd/>
                </a:ln>
              </p:spPr>
              <p:txBody>
                <a:bodyPr wrap="none"/>
                <a:lstStyle/>
                <a:p>
                  <a:endParaRPr lang="en-US"/>
                </a:p>
              </p:txBody>
            </p:sp>
          </p:grpSp>
        </p:grpSp>
        <p:sp>
          <p:nvSpPr>
            <p:cNvPr id="17417" name="Rectangle 40"/>
            <p:cNvSpPr>
              <a:spLocks noChangeArrowheads="1"/>
            </p:cNvSpPr>
            <p:nvPr/>
          </p:nvSpPr>
          <p:spPr bwMode="auto">
            <a:xfrm>
              <a:off x="-3" y="-3"/>
              <a:ext cx="3674" cy="2748"/>
            </a:xfrm>
            <a:prstGeom prst="rect">
              <a:avLst/>
            </a:prstGeom>
            <a:noFill/>
            <a:ln w="9525">
              <a:solidFill>
                <a:srgbClr val="A0A0A0"/>
              </a:solidFill>
              <a:miter lim="800000"/>
              <a:headEnd/>
              <a:tailEnd/>
            </a:ln>
          </p:spPr>
          <p:txBody>
            <a:bodyPr wrap="none"/>
            <a:lstStyle/>
            <a:p>
              <a:endParaRPr lang="en-US"/>
            </a:p>
          </p:txBody>
        </p:sp>
      </p:grpSp>
      <p:pic>
        <p:nvPicPr>
          <p:cNvPr id="17413" name="Picture 42"/>
          <p:cNvPicPr>
            <a:picLocks noChangeAspect="1" noChangeArrowheads="1"/>
          </p:cNvPicPr>
          <p:nvPr/>
        </p:nvPicPr>
        <p:blipFill>
          <a:blip r:embed="rId2" cstate="print"/>
          <a:srcRect/>
          <a:stretch>
            <a:fillRect/>
          </a:stretch>
        </p:blipFill>
        <p:spPr bwMode="auto">
          <a:xfrm>
            <a:off x="7467600" y="5257800"/>
            <a:ext cx="682625" cy="762000"/>
          </a:xfrm>
          <a:prstGeom prst="rect">
            <a:avLst/>
          </a:prstGeom>
          <a:noFill/>
          <a:ln w="9525">
            <a:noFill/>
            <a:miter lim="800000"/>
            <a:headEnd/>
            <a:tailEnd/>
          </a:ln>
        </p:spPr>
      </p:pic>
      <p:pic>
        <p:nvPicPr>
          <p:cNvPr id="17414" name="Picture 43"/>
          <p:cNvPicPr>
            <a:picLocks noChangeAspect="1" noChangeArrowheads="1"/>
          </p:cNvPicPr>
          <p:nvPr/>
        </p:nvPicPr>
        <p:blipFill>
          <a:blip r:embed="rId3" cstate="print"/>
          <a:srcRect/>
          <a:stretch>
            <a:fillRect/>
          </a:stretch>
        </p:blipFill>
        <p:spPr bwMode="auto">
          <a:xfrm>
            <a:off x="685800" y="2895600"/>
            <a:ext cx="1087438" cy="1244600"/>
          </a:xfrm>
          <a:prstGeom prst="rect">
            <a:avLst/>
          </a:prstGeom>
          <a:noFill/>
          <a:ln w="9525">
            <a:noFill/>
            <a:miter lim="800000"/>
            <a:headEnd/>
            <a:tailEnd/>
          </a:ln>
        </p:spPr>
      </p:pic>
      <p:pic>
        <p:nvPicPr>
          <p:cNvPr id="17415" name="Picture 44"/>
          <p:cNvPicPr>
            <a:picLocks noChangeAspect="1" noChangeArrowheads="1"/>
          </p:cNvPicPr>
          <p:nvPr/>
        </p:nvPicPr>
        <p:blipFill>
          <a:blip r:embed="rId4" cstate="print"/>
          <a:srcRect/>
          <a:stretch>
            <a:fillRect/>
          </a:stretch>
        </p:blipFill>
        <p:spPr bwMode="auto">
          <a:xfrm>
            <a:off x="609600" y="4572000"/>
            <a:ext cx="1219200" cy="5334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AU" smtClean="0"/>
              <a:t>Types of fatigue</a:t>
            </a:r>
          </a:p>
        </p:txBody>
      </p:sp>
      <p:sp>
        <p:nvSpPr>
          <p:cNvPr id="18435" name="Footer Placeholder 4"/>
          <p:cNvSpPr>
            <a:spLocks noGrp="1"/>
          </p:cNvSpPr>
          <p:nvPr>
            <p:ph type="ftr" sz="quarter" idx="11"/>
          </p:nvPr>
        </p:nvSpPr>
        <p:spPr>
          <a:noFill/>
        </p:spPr>
        <p:txBody>
          <a:bodyPr/>
          <a:lstStyle/>
          <a:p>
            <a:r>
              <a:rPr lang="en-AU" smtClean="0"/>
              <a:t>VCE Physical Education - Unit 3</a:t>
            </a:r>
          </a:p>
        </p:txBody>
      </p:sp>
      <p:sp>
        <p:nvSpPr>
          <p:cNvPr id="328707" name="Rectangle 3"/>
          <p:cNvSpPr>
            <a:spLocks noChangeArrowheads="1"/>
          </p:cNvSpPr>
          <p:nvPr/>
        </p:nvSpPr>
        <p:spPr bwMode="auto">
          <a:xfrm>
            <a:off x="323850" y="1196975"/>
            <a:ext cx="2819400" cy="4038600"/>
          </a:xfrm>
          <a:prstGeom prst="rect">
            <a:avLst/>
          </a:prstGeom>
          <a:noFill/>
          <a:ln w="9525">
            <a:noFill/>
            <a:miter lim="800000"/>
            <a:headEnd/>
            <a:tailEnd/>
          </a:ln>
        </p:spPr>
        <p:txBody>
          <a:bodyPr/>
          <a:lstStyle/>
          <a:p>
            <a:pPr marL="571500" indent="-571500">
              <a:spcBef>
                <a:spcPct val="20000"/>
              </a:spcBef>
              <a:buFont typeface="Wingdings" pitchFamily="2" charset="2"/>
              <a:buAutoNum type="arabicPeriod"/>
            </a:pPr>
            <a:r>
              <a:rPr lang="en-AU" sz="2600" u="sng"/>
              <a:t>Local</a:t>
            </a:r>
          </a:p>
          <a:p>
            <a:pPr marL="571500" indent="-571500">
              <a:spcBef>
                <a:spcPct val="20000"/>
              </a:spcBef>
              <a:buFontTx/>
              <a:buChar char="•"/>
            </a:pPr>
            <a:r>
              <a:rPr lang="en-AU" sz="2600" b="1"/>
              <a:t>Fatigue in specific muscle group</a:t>
            </a:r>
          </a:p>
          <a:p>
            <a:pPr marL="571500" indent="-571500">
              <a:spcBef>
                <a:spcPct val="20000"/>
              </a:spcBef>
            </a:pPr>
            <a:r>
              <a:rPr lang="en-AU" sz="2600" b="1"/>
              <a:t>Eg. Biceps during bicep curls</a:t>
            </a:r>
          </a:p>
        </p:txBody>
      </p:sp>
      <p:sp>
        <p:nvSpPr>
          <p:cNvPr id="328708" name="Rectangle 4"/>
          <p:cNvSpPr>
            <a:spLocks noChangeArrowheads="1"/>
          </p:cNvSpPr>
          <p:nvPr/>
        </p:nvSpPr>
        <p:spPr bwMode="auto">
          <a:xfrm>
            <a:off x="3132138" y="1125538"/>
            <a:ext cx="2819400" cy="4038600"/>
          </a:xfrm>
          <a:prstGeom prst="rect">
            <a:avLst/>
          </a:prstGeom>
          <a:noFill/>
          <a:ln w="9525">
            <a:noFill/>
            <a:miter lim="800000"/>
            <a:headEnd/>
            <a:tailEnd/>
          </a:ln>
        </p:spPr>
        <p:txBody>
          <a:bodyPr/>
          <a:lstStyle/>
          <a:p>
            <a:pPr marL="571500" indent="-571500">
              <a:spcBef>
                <a:spcPct val="20000"/>
              </a:spcBef>
              <a:buFont typeface="Wingdings" pitchFamily="2" charset="2"/>
              <a:buAutoNum type="arabicPeriod" startAt="2"/>
            </a:pPr>
            <a:r>
              <a:rPr lang="en-AU" sz="2600" u="sng"/>
              <a:t>General</a:t>
            </a:r>
          </a:p>
          <a:p>
            <a:pPr marL="571500" indent="-571500">
              <a:spcBef>
                <a:spcPct val="20000"/>
              </a:spcBef>
              <a:buFontTx/>
              <a:buChar char="•"/>
            </a:pPr>
            <a:r>
              <a:rPr lang="en-AU" sz="2600" b="1"/>
              <a:t>Fatigue in all muscles groups</a:t>
            </a:r>
          </a:p>
          <a:p>
            <a:pPr marL="571500" indent="-571500">
              <a:spcBef>
                <a:spcPct val="20000"/>
              </a:spcBef>
            </a:pPr>
            <a:r>
              <a:rPr lang="en-AU" sz="2600" b="1"/>
              <a:t>Eg. After completing full weights session</a:t>
            </a:r>
          </a:p>
        </p:txBody>
      </p:sp>
      <p:sp>
        <p:nvSpPr>
          <p:cNvPr id="328709" name="Rectangle 5"/>
          <p:cNvSpPr>
            <a:spLocks noChangeArrowheads="1"/>
          </p:cNvSpPr>
          <p:nvPr/>
        </p:nvSpPr>
        <p:spPr bwMode="auto">
          <a:xfrm>
            <a:off x="5940425" y="1125538"/>
            <a:ext cx="2819400" cy="4038600"/>
          </a:xfrm>
          <a:prstGeom prst="rect">
            <a:avLst/>
          </a:prstGeom>
          <a:noFill/>
          <a:ln w="9525">
            <a:noFill/>
            <a:miter lim="800000"/>
            <a:headEnd/>
            <a:tailEnd/>
          </a:ln>
        </p:spPr>
        <p:txBody>
          <a:bodyPr/>
          <a:lstStyle/>
          <a:p>
            <a:pPr marL="571500" indent="-571500">
              <a:spcBef>
                <a:spcPct val="20000"/>
              </a:spcBef>
              <a:buFont typeface="Wingdings" pitchFamily="2" charset="2"/>
              <a:buAutoNum type="arabicPeriod" startAt="3"/>
            </a:pPr>
            <a:r>
              <a:rPr lang="en-AU" sz="2600" u="sng"/>
              <a:t>Chronic</a:t>
            </a:r>
          </a:p>
          <a:p>
            <a:pPr marL="571500" indent="-571500">
              <a:spcBef>
                <a:spcPct val="20000"/>
              </a:spcBef>
              <a:buFontTx/>
              <a:buChar char="•"/>
            </a:pPr>
            <a:r>
              <a:rPr lang="en-AU" sz="2600" b="1"/>
              <a:t>Unhealthy level of fatigue, caused by breakdown of body’s defences.</a:t>
            </a:r>
          </a:p>
          <a:p>
            <a:pPr marL="571500" indent="-571500">
              <a:spcBef>
                <a:spcPct val="20000"/>
              </a:spcBef>
            </a:pPr>
            <a:r>
              <a:rPr lang="en-AU" sz="2600" b="1"/>
              <a:t>Eg. Chronic fatigue syndrome</a:t>
            </a:r>
          </a:p>
        </p:txBody>
      </p:sp>
      <p:pic>
        <p:nvPicPr>
          <p:cNvPr id="18439" name="Picture 7"/>
          <p:cNvPicPr>
            <a:picLocks noChangeAspect="1" noChangeArrowheads="1"/>
          </p:cNvPicPr>
          <p:nvPr/>
        </p:nvPicPr>
        <p:blipFill>
          <a:blip r:embed="rId2" cstate="print"/>
          <a:srcRect/>
          <a:stretch>
            <a:fillRect/>
          </a:stretch>
        </p:blipFill>
        <p:spPr bwMode="auto">
          <a:xfrm>
            <a:off x="3348038" y="4581525"/>
            <a:ext cx="2368550" cy="1944688"/>
          </a:xfrm>
          <a:prstGeom prst="rect">
            <a:avLst/>
          </a:prstGeom>
          <a:noFill/>
          <a:ln w="9525">
            <a:solidFill>
              <a:srgbClr val="FF3300"/>
            </a:solidFill>
            <a:miter lim="800000"/>
            <a:headEnd/>
            <a:tailEnd/>
          </a:ln>
        </p:spPr>
      </p:pic>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2870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2870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2870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8707" grpId="0" autoUpdateAnimBg="0"/>
      <p:bldP spid="328708" grpId="0" autoUpdateAnimBg="0"/>
      <p:bldP spid="328709"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AU" smtClean="0"/>
              <a:t>Levels of Fatigue</a:t>
            </a:r>
          </a:p>
        </p:txBody>
      </p:sp>
      <p:sp>
        <p:nvSpPr>
          <p:cNvPr id="19459" name="Footer Placeholder 3"/>
          <p:cNvSpPr>
            <a:spLocks noGrp="1"/>
          </p:cNvSpPr>
          <p:nvPr>
            <p:ph type="ftr" sz="quarter" idx="11"/>
          </p:nvPr>
        </p:nvSpPr>
        <p:spPr>
          <a:noFill/>
        </p:spPr>
        <p:txBody>
          <a:bodyPr/>
          <a:lstStyle/>
          <a:p>
            <a:r>
              <a:rPr lang="en-AU" smtClean="0"/>
              <a:t>VCE Physical Education - Unit 3</a:t>
            </a:r>
          </a:p>
        </p:txBody>
      </p:sp>
      <p:pic>
        <p:nvPicPr>
          <p:cNvPr id="329732" name="Picture 4"/>
          <p:cNvPicPr>
            <a:picLocks noChangeAspect="1" noChangeArrowheads="1"/>
          </p:cNvPicPr>
          <p:nvPr/>
        </p:nvPicPr>
        <p:blipFill>
          <a:blip r:embed="rId2" cstate="print"/>
          <a:srcRect/>
          <a:stretch>
            <a:fillRect/>
          </a:stretch>
        </p:blipFill>
        <p:spPr bwMode="auto">
          <a:xfrm>
            <a:off x="533400" y="1519238"/>
            <a:ext cx="8077200" cy="4576762"/>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29732"/>
                                        </p:tgtEl>
                                        <p:attrNameLst>
                                          <p:attrName>style.visibility</p:attrName>
                                        </p:attrNameLst>
                                      </p:cBhvr>
                                      <p:to>
                                        <p:strVal val="visible"/>
                                      </p:to>
                                    </p:set>
                                    <p:animEffect transition="in" filter="randombar(horizontal)">
                                      <p:cBhvr>
                                        <p:cTn id="7" dur="500"/>
                                        <p:tgtEl>
                                          <p:spTgt spid="3297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ctrTitle"/>
          </p:nvPr>
        </p:nvSpPr>
        <p:spPr/>
        <p:txBody>
          <a:bodyPr/>
          <a:lstStyle/>
          <a:p>
            <a:pPr eaLnBrk="1" hangingPunct="1"/>
            <a:r>
              <a:rPr lang="en-AU" smtClean="0">
                <a:solidFill>
                  <a:schemeClr val="accent2"/>
                </a:solidFill>
              </a:rPr>
              <a:t>Causes of Fatigue</a:t>
            </a:r>
          </a:p>
        </p:txBody>
      </p:sp>
      <p:sp>
        <p:nvSpPr>
          <p:cNvPr id="20483" name="Rectangle 3"/>
          <p:cNvSpPr>
            <a:spLocks noGrp="1" noChangeArrowheads="1"/>
          </p:cNvSpPr>
          <p:nvPr>
            <p:ph type="subTitle" idx="1"/>
          </p:nvPr>
        </p:nvSpPr>
        <p:spPr/>
        <p:txBody>
          <a:bodyPr/>
          <a:lstStyle/>
          <a:p>
            <a:pPr eaLnBrk="1" hangingPunct="1"/>
            <a:r>
              <a:rPr lang="en-AU" smtClean="0"/>
              <a:t>Muscular Fatigue Mechanisms</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Blan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8_colormaster">
  <a:themeElements>
    <a:clrScheme name="8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fontScheme name="8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8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8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8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8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8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8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8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8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8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8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8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8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8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8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8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8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b_002">
  <a:themeElements>
    <a:clrScheme name="b_002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fontScheme name="b_00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_002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b_002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b_002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b_002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b_002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b_002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b_002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b_002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b_002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b_002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b_002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b_002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b_002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b_002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b_002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b_002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colormaster">
  <a:themeElements>
    <a:clrScheme name="1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fontScheme name="1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1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1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1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1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1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1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1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1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1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1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1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1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1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1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1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colormaster">
  <a:themeElements>
    <a:clrScheme name="2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fontScheme name="2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2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2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2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2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2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2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2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2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2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2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2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2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2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2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2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3_colormaster">
  <a:themeElements>
    <a:clrScheme name="3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fontScheme name="3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3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3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3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3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3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3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3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3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3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3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3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3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3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3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3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4_colormaster">
  <a:themeElements>
    <a:clrScheme name="4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fontScheme name="4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4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4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4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4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4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4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4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4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4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4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4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4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4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4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4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4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5_colormaster">
  <a:themeElements>
    <a:clrScheme name="5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fontScheme name="5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5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5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5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5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5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5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5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5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5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5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5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5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5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5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5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5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6_colormaster">
  <a:themeElements>
    <a:clrScheme name="6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fontScheme name="6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6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6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6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6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6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6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6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6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6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6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6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6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6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6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6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6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7_colormaster">
  <a:themeElements>
    <a:clrScheme name="7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fontScheme name="7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7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7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7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7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7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7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7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7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7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7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7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7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7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7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7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7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Blank</Template>
  <TotalTime>1</TotalTime>
  <Words>1200</Words>
  <Application>Microsoft Office PowerPoint</Application>
  <PresentationFormat>On-screen Show (4:3)</PresentationFormat>
  <Paragraphs>166</Paragraphs>
  <Slides>26</Slides>
  <Notes>0</Notes>
  <HiddenSlides>0</HiddenSlides>
  <MMClips>0</MMClips>
  <ScaleCrop>false</ScaleCrop>
  <HeadingPairs>
    <vt:vector size="6" baseType="variant">
      <vt:variant>
        <vt:lpstr>Fonts Used</vt:lpstr>
      </vt:variant>
      <vt:variant>
        <vt:i4>1</vt:i4>
      </vt:variant>
      <vt:variant>
        <vt:lpstr>Theme</vt:lpstr>
      </vt:variant>
      <vt:variant>
        <vt:i4>10</vt:i4>
      </vt:variant>
      <vt:variant>
        <vt:lpstr>Slide Titles</vt:lpstr>
      </vt:variant>
      <vt:variant>
        <vt:i4>26</vt:i4>
      </vt:variant>
    </vt:vector>
  </HeadingPairs>
  <TitlesOfParts>
    <vt:vector size="37" baseType="lpstr">
      <vt:lpstr>Arial</vt:lpstr>
      <vt:lpstr>Blank</vt:lpstr>
      <vt:lpstr>b_002</vt:lpstr>
      <vt:lpstr>1_colormaster</vt:lpstr>
      <vt:lpstr>2_colormaster</vt:lpstr>
      <vt:lpstr>3_colormaster</vt:lpstr>
      <vt:lpstr>4_colormaster</vt:lpstr>
      <vt:lpstr>5_colormaster</vt:lpstr>
      <vt:lpstr>6_colormaster</vt:lpstr>
      <vt:lpstr>7_colormaster</vt:lpstr>
      <vt:lpstr>8_colormaster</vt:lpstr>
      <vt:lpstr>Chapter 6</vt:lpstr>
      <vt:lpstr>What is Fatigue?</vt:lpstr>
      <vt:lpstr>What is Fatigue?</vt:lpstr>
      <vt:lpstr>Muscle Fibre Type and Fatigue</vt:lpstr>
      <vt:lpstr>Slide 5</vt:lpstr>
      <vt:lpstr>Muscular Contraction Types</vt:lpstr>
      <vt:lpstr>Types of fatigue</vt:lpstr>
      <vt:lpstr>Levels of Fatigue</vt:lpstr>
      <vt:lpstr>Causes of Fatigue</vt:lpstr>
      <vt:lpstr>Causes of Fatigue</vt:lpstr>
      <vt:lpstr>Slide 11</vt:lpstr>
      <vt:lpstr>Depletion of Fuels</vt:lpstr>
      <vt:lpstr>Fuel Depletion</vt:lpstr>
      <vt:lpstr>Slide 14</vt:lpstr>
      <vt:lpstr>Aerobic Pathway &amp; Fatigue</vt:lpstr>
      <vt:lpstr>Anaerobic Pathway &amp; Fatigue</vt:lpstr>
      <vt:lpstr>Slide 17</vt:lpstr>
      <vt:lpstr>Metabolic By-Products</vt:lpstr>
      <vt:lpstr>Metabolic by-products</vt:lpstr>
      <vt:lpstr>By-products - Accumulation of LA</vt:lpstr>
      <vt:lpstr>How LA affects muscular contractions</vt:lpstr>
      <vt:lpstr>By-Product 2 - Accumulation of H+ ions</vt:lpstr>
      <vt:lpstr>The Redistribution of Blood Flow</vt:lpstr>
      <vt:lpstr>Redistribution of Blood Flow</vt:lpstr>
      <vt:lpstr>Slide 25</vt:lpstr>
      <vt:lpstr>Slide 26</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6</dc:title>
  <dc:creator>Lyn Clarkson</dc:creator>
  <cp:lastModifiedBy>Lyn Clarkson</cp:lastModifiedBy>
  <cp:revision>1</cp:revision>
  <dcterms:created xsi:type="dcterms:W3CDTF">2009-09-16T05:36:00Z</dcterms:created>
  <dcterms:modified xsi:type="dcterms:W3CDTF">2009-09-16T05:37:40Z</dcterms:modified>
</cp:coreProperties>
</file>